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23"/>
  </p:handoutMasterIdLst>
  <p:sldIdLst>
    <p:sldId id="256" r:id="rId2"/>
    <p:sldId id="266" r:id="rId3"/>
    <p:sldId id="277" r:id="rId4"/>
    <p:sldId id="257" r:id="rId5"/>
    <p:sldId id="274" r:id="rId6"/>
    <p:sldId id="258" r:id="rId7"/>
    <p:sldId id="259" r:id="rId8"/>
    <p:sldId id="260" r:id="rId9"/>
    <p:sldId id="271" r:id="rId10"/>
    <p:sldId id="261" r:id="rId11"/>
    <p:sldId id="262" r:id="rId12"/>
    <p:sldId id="268" r:id="rId13"/>
    <p:sldId id="265" r:id="rId14"/>
    <p:sldId id="263" r:id="rId15"/>
    <p:sldId id="276" r:id="rId16"/>
    <p:sldId id="264" r:id="rId17"/>
    <p:sldId id="269" r:id="rId18"/>
    <p:sldId id="270" r:id="rId19"/>
    <p:sldId id="273" r:id="rId20"/>
    <p:sldId id="272" r:id="rId21"/>
    <p:sldId id="267" r:id="rId22"/>
  </p:sldIdLst>
  <p:sldSz cx="9144000" cy="6858000" type="screen4x3"/>
  <p:notesSz cx="6799263" cy="992981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3026" autoAdjust="0"/>
  </p:normalViewPr>
  <p:slideViewPr>
    <p:cSldViewPr>
      <p:cViewPr varScale="1">
        <p:scale>
          <a:sx n="106" d="100"/>
          <a:sy n="106" d="100"/>
        </p:scale>
        <p:origin x="1962" y="114"/>
      </p:cViewPr>
      <p:guideLst>
        <p:guide orient="horz" pos="2160"/>
        <p:guide pos="2880"/>
      </p:guideLst>
    </p:cSldViewPr>
  </p:slideViewPr>
  <p:outlineViewPr>
    <p:cViewPr>
      <p:scale>
        <a:sx n="33" d="100"/>
        <a:sy n="33" d="100"/>
      </p:scale>
      <p:origin x="0" y="535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E9F6CA-35B3-4EE9-A2BF-4871541B4A7A}"/>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BDACE68B-DFF1-4C95-9CEC-839CB780BBE4}"/>
              </a:ext>
            </a:extLst>
          </p:cNvPr>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atin typeface="Arial" charset="0"/>
              </a:defRPr>
            </a:lvl1pPr>
          </a:lstStyle>
          <a:p>
            <a:pPr>
              <a:defRPr/>
            </a:pPr>
            <a:fld id="{0635D55D-AD68-4A43-B547-879F82544A5D}" type="datetimeFigureOut">
              <a:rPr lang="en-GB"/>
              <a:pPr>
                <a:defRPr/>
              </a:pPr>
              <a:t>26/01/2024</a:t>
            </a:fld>
            <a:endParaRPr lang="en-GB"/>
          </a:p>
        </p:txBody>
      </p:sp>
      <p:sp>
        <p:nvSpPr>
          <p:cNvPr id="4" name="Footer Placeholder 3">
            <a:extLst>
              <a:ext uri="{FF2B5EF4-FFF2-40B4-BE49-F238E27FC236}">
                <a16:creationId xmlns:a16="http://schemas.microsoft.com/office/drawing/2014/main" id="{2DE7F224-DDF6-4B3A-AECC-7AA343F89736}"/>
              </a:ext>
            </a:extLst>
          </p:cNvPr>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D3932BA2-5E3A-4917-927B-80B29FFEEC9A}"/>
              </a:ext>
            </a:extLst>
          </p:cNvPr>
          <p:cNvSpPr>
            <a:spLocks noGrp="1"/>
          </p:cNvSpPr>
          <p:nvPr>
            <p:ph type="sldNum" sz="quarter" idx="3"/>
          </p:nvPr>
        </p:nvSpPr>
        <p:spPr>
          <a:xfrm>
            <a:off x="3851275" y="9431338"/>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4BEA2098-E496-457E-A84D-BF44B805CDFA}"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3B0F0BD-1269-4510-A60B-F31E5D5DFBE4}"/>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0BF982A9-D58C-4417-9141-770AB65F6CE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BBF4FD9-5124-4666-A677-62FF25B8F5C7}"/>
              </a:ext>
            </a:extLst>
          </p:cNvPr>
          <p:cNvSpPr>
            <a:spLocks noGrp="1"/>
          </p:cNvSpPr>
          <p:nvPr>
            <p:ph type="sldNum" sz="quarter" idx="12"/>
          </p:nvPr>
        </p:nvSpPr>
        <p:spPr/>
        <p:txBody>
          <a:bodyPr/>
          <a:lstStyle>
            <a:lvl1pPr>
              <a:defRPr/>
            </a:lvl1pPr>
          </a:lstStyle>
          <a:p>
            <a:pPr>
              <a:defRPr/>
            </a:pPr>
            <a:fld id="{0A0F65DF-7CD1-4859-A13A-7C213CA82B5D}" type="slidenum">
              <a:rPr lang="en-GB" altLang="en-US"/>
              <a:pPr>
                <a:defRPr/>
              </a:pPr>
              <a:t>‹#›</a:t>
            </a:fld>
            <a:endParaRPr lang="en-GB" altLang="en-US"/>
          </a:p>
        </p:txBody>
      </p:sp>
    </p:spTree>
    <p:extLst>
      <p:ext uri="{BB962C8B-B14F-4D97-AF65-F5344CB8AC3E}">
        <p14:creationId xmlns:p14="http://schemas.microsoft.com/office/powerpoint/2010/main" val="55139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603060-ABAB-4040-85C4-C4707279B903}"/>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CC78F220-B59E-4760-B1D1-866A9731620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4B9C7A0-C6F3-4ED2-B79C-6101311AAFD4}"/>
              </a:ext>
            </a:extLst>
          </p:cNvPr>
          <p:cNvSpPr>
            <a:spLocks noGrp="1"/>
          </p:cNvSpPr>
          <p:nvPr>
            <p:ph type="sldNum" sz="quarter" idx="12"/>
          </p:nvPr>
        </p:nvSpPr>
        <p:spPr/>
        <p:txBody>
          <a:bodyPr/>
          <a:lstStyle>
            <a:lvl1pPr>
              <a:defRPr/>
            </a:lvl1pPr>
          </a:lstStyle>
          <a:p>
            <a:pPr>
              <a:defRPr/>
            </a:pPr>
            <a:fld id="{BFCFA60B-8324-432F-BA19-EDC5DA3C5C37}" type="slidenum">
              <a:rPr lang="en-GB" altLang="en-US"/>
              <a:pPr>
                <a:defRPr/>
              </a:pPr>
              <a:t>‹#›</a:t>
            </a:fld>
            <a:endParaRPr lang="en-GB" altLang="en-US"/>
          </a:p>
        </p:txBody>
      </p:sp>
    </p:spTree>
    <p:extLst>
      <p:ext uri="{BB962C8B-B14F-4D97-AF65-F5344CB8AC3E}">
        <p14:creationId xmlns:p14="http://schemas.microsoft.com/office/powerpoint/2010/main" val="236807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BE33BD-F072-4C1C-BD74-369990AD7241}"/>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817A14C9-DA91-45CA-8D5D-4359E0C9A4F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40CC4F3-0226-498A-AED0-DADC44B7D16B}"/>
              </a:ext>
            </a:extLst>
          </p:cNvPr>
          <p:cNvSpPr>
            <a:spLocks noGrp="1"/>
          </p:cNvSpPr>
          <p:nvPr>
            <p:ph type="sldNum" sz="quarter" idx="12"/>
          </p:nvPr>
        </p:nvSpPr>
        <p:spPr/>
        <p:txBody>
          <a:bodyPr/>
          <a:lstStyle>
            <a:lvl1pPr>
              <a:defRPr/>
            </a:lvl1pPr>
          </a:lstStyle>
          <a:p>
            <a:pPr>
              <a:defRPr/>
            </a:pPr>
            <a:fld id="{0E9C7436-B3EF-4697-B456-700159D2DE32}" type="slidenum">
              <a:rPr lang="en-GB" altLang="en-US"/>
              <a:pPr>
                <a:defRPr/>
              </a:pPr>
              <a:t>‹#›</a:t>
            </a:fld>
            <a:endParaRPr lang="en-GB" altLang="en-US"/>
          </a:p>
        </p:txBody>
      </p:sp>
    </p:spTree>
    <p:extLst>
      <p:ext uri="{BB962C8B-B14F-4D97-AF65-F5344CB8AC3E}">
        <p14:creationId xmlns:p14="http://schemas.microsoft.com/office/powerpoint/2010/main" val="188384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6BBCF3-DEC0-42B0-B1C0-1D27C8DA604E}"/>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A390C60F-C0A7-44F8-AA75-93F50EE9424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0A6C5A8-20AD-4340-B1AD-FF8F562FFD23}"/>
              </a:ext>
            </a:extLst>
          </p:cNvPr>
          <p:cNvSpPr>
            <a:spLocks noGrp="1"/>
          </p:cNvSpPr>
          <p:nvPr>
            <p:ph type="sldNum" sz="quarter" idx="12"/>
          </p:nvPr>
        </p:nvSpPr>
        <p:spPr/>
        <p:txBody>
          <a:bodyPr/>
          <a:lstStyle>
            <a:lvl1pPr>
              <a:defRPr/>
            </a:lvl1pPr>
          </a:lstStyle>
          <a:p>
            <a:pPr>
              <a:defRPr/>
            </a:pPr>
            <a:fld id="{098E0CC8-790B-40B8-853A-0B33A8940210}" type="slidenum">
              <a:rPr lang="en-GB" altLang="en-US"/>
              <a:pPr>
                <a:defRPr/>
              </a:pPr>
              <a:t>‹#›</a:t>
            </a:fld>
            <a:endParaRPr lang="en-GB" altLang="en-US"/>
          </a:p>
        </p:txBody>
      </p:sp>
    </p:spTree>
    <p:extLst>
      <p:ext uri="{BB962C8B-B14F-4D97-AF65-F5344CB8AC3E}">
        <p14:creationId xmlns:p14="http://schemas.microsoft.com/office/powerpoint/2010/main" val="322450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3CB25F-4C9D-44CA-8018-154BF2DE8CB8}"/>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6F6E1FB4-C785-43AA-8852-EC0452EFC72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FC70B2F-4FE1-41C9-9208-2346AC792DA8}"/>
              </a:ext>
            </a:extLst>
          </p:cNvPr>
          <p:cNvSpPr>
            <a:spLocks noGrp="1"/>
          </p:cNvSpPr>
          <p:nvPr>
            <p:ph type="sldNum" sz="quarter" idx="12"/>
          </p:nvPr>
        </p:nvSpPr>
        <p:spPr/>
        <p:txBody>
          <a:bodyPr/>
          <a:lstStyle>
            <a:lvl1pPr>
              <a:defRPr/>
            </a:lvl1pPr>
          </a:lstStyle>
          <a:p>
            <a:pPr>
              <a:defRPr/>
            </a:pPr>
            <a:fld id="{81FB75B1-A9E4-473A-803A-C0AA42C6636A}" type="slidenum">
              <a:rPr lang="en-GB" altLang="en-US"/>
              <a:pPr>
                <a:defRPr/>
              </a:pPr>
              <a:t>‹#›</a:t>
            </a:fld>
            <a:endParaRPr lang="en-GB" altLang="en-US"/>
          </a:p>
        </p:txBody>
      </p:sp>
    </p:spTree>
    <p:extLst>
      <p:ext uri="{BB962C8B-B14F-4D97-AF65-F5344CB8AC3E}">
        <p14:creationId xmlns:p14="http://schemas.microsoft.com/office/powerpoint/2010/main" val="176168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A9EDB076-4922-4ED2-AA8F-01B2083B5265}"/>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148DD332-9D91-4EDF-A620-51E0D3030AD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5AACA84-E09D-4F7C-AB5A-F88ED1F7AF31}"/>
              </a:ext>
            </a:extLst>
          </p:cNvPr>
          <p:cNvSpPr>
            <a:spLocks noGrp="1"/>
          </p:cNvSpPr>
          <p:nvPr>
            <p:ph type="sldNum" sz="quarter" idx="12"/>
          </p:nvPr>
        </p:nvSpPr>
        <p:spPr/>
        <p:txBody>
          <a:bodyPr/>
          <a:lstStyle>
            <a:lvl1pPr>
              <a:defRPr/>
            </a:lvl1pPr>
          </a:lstStyle>
          <a:p>
            <a:pPr>
              <a:defRPr/>
            </a:pPr>
            <a:fld id="{FF37036D-3F31-4931-9DAE-2E6F3248BDBC}" type="slidenum">
              <a:rPr lang="en-GB" altLang="en-US"/>
              <a:pPr>
                <a:defRPr/>
              </a:pPr>
              <a:t>‹#›</a:t>
            </a:fld>
            <a:endParaRPr lang="en-GB" altLang="en-US"/>
          </a:p>
        </p:txBody>
      </p:sp>
    </p:spTree>
    <p:extLst>
      <p:ext uri="{BB962C8B-B14F-4D97-AF65-F5344CB8AC3E}">
        <p14:creationId xmlns:p14="http://schemas.microsoft.com/office/powerpoint/2010/main" val="4172530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09E0DBC5-8714-4A84-864A-FC815C2779FC}"/>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AB95B395-3EB4-4A0F-8150-0DC2195C989C}"/>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A5205D8A-4556-422E-9354-2F79A225995B}"/>
              </a:ext>
            </a:extLst>
          </p:cNvPr>
          <p:cNvSpPr>
            <a:spLocks noGrp="1"/>
          </p:cNvSpPr>
          <p:nvPr>
            <p:ph type="sldNum" sz="quarter" idx="12"/>
          </p:nvPr>
        </p:nvSpPr>
        <p:spPr/>
        <p:txBody>
          <a:bodyPr/>
          <a:lstStyle>
            <a:lvl1pPr>
              <a:defRPr/>
            </a:lvl1pPr>
          </a:lstStyle>
          <a:p>
            <a:pPr>
              <a:defRPr/>
            </a:pPr>
            <a:fld id="{20D82B88-19F4-4D10-8F13-8B72CA8F35C1}" type="slidenum">
              <a:rPr lang="en-GB" altLang="en-US"/>
              <a:pPr>
                <a:defRPr/>
              </a:pPr>
              <a:t>‹#›</a:t>
            </a:fld>
            <a:endParaRPr lang="en-GB" altLang="en-US"/>
          </a:p>
        </p:txBody>
      </p:sp>
    </p:spTree>
    <p:extLst>
      <p:ext uri="{BB962C8B-B14F-4D97-AF65-F5344CB8AC3E}">
        <p14:creationId xmlns:p14="http://schemas.microsoft.com/office/powerpoint/2010/main" val="1645947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81A474D2-FBB6-4CF0-ADDC-072BB4F178C4}"/>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2A6EBA83-E693-43A7-918C-3D8013B1BA4F}"/>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318BAE86-D557-41CE-B720-D11C1C630C93}"/>
              </a:ext>
            </a:extLst>
          </p:cNvPr>
          <p:cNvSpPr>
            <a:spLocks noGrp="1"/>
          </p:cNvSpPr>
          <p:nvPr>
            <p:ph type="sldNum" sz="quarter" idx="12"/>
          </p:nvPr>
        </p:nvSpPr>
        <p:spPr/>
        <p:txBody>
          <a:bodyPr/>
          <a:lstStyle>
            <a:lvl1pPr>
              <a:defRPr/>
            </a:lvl1pPr>
          </a:lstStyle>
          <a:p>
            <a:pPr>
              <a:defRPr/>
            </a:pPr>
            <a:fld id="{CFE42E8C-9F1B-438B-88CD-A9847689540E}" type="slidenum">
              <a:rPr lang="en-GB" altLang="en-US"/>
              <a:pPr>
                <a:defRPr/>
              </a:pPr>
              <a:t>‹#›</a:t>
            </a:fld>
            <a:endParaRPr lang="en-GB" altLang="en-US"/>
          </a:p>
        </p:txBody>
      </p:sp>
    </p:spTree>
    <p:extLst>
      <p:ext uri="{BB962C8B-B14F-4D97-AF65-F5344CB8AC3E}">
        <p14:creationId xmlns:p14="http://schemas.microsoft.com/office/powerpoint/2010/main" val="192382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A5FA704-F6F6-467A-8300-A49DCFC24B09}"/>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4A8384AD-F8AD-4410-8633-EF4527AE222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BBE87C55-4F1C-49A2-B92F-638614C2657B}"/>
              </a:ext>
            </a:extLst>
          </p:cNvPr>
          <p:cNvSpPr>
            <a:spLocks noGrp="1"/>
          </p:cNvSpPr>
          <p:nvPr>
            <p:ph type="sldNum" sz="quarter" idx="12"/>
          </p:nvPr>
        </p:nvSpPr>
        <p:spPr/>
        <p:txBody>
          <a:bodyPr/>
          <a:lstStyle>
            <a:lvl1pPr>
              <a:defRPr/>
            </a:lvl1pPr>
          </a:lstStyle>
          <a:p>
            <a:pPr>
              <a:defRPr/>
            </a:pPr>
            <a:fld id="{11C4C5E1-A9B6-4AB9-B08C-031A078CF48F}" type="slidenum">
              <a:rPr lang="en-GB" altLang="en-US"/>
              <a:pPr>
                <a:defRPr/>
              </a:pPr>
              <a:t>‹#›</a:t>
            </a:fld>
            <a:endParaRPr lang="en-GB" altLang="en-US"/>
          </a:p>
        </p:txBody>
      </p:sp>
    </p:spTree>
    <p:extLst>
      <p:ext uri="{BB962C8B-B14F-4D97-AF65-F5344CB8AC3E}">
        <p14:creationId xmlns:p14="http://schemas.microsoft.com/office/powerpoint/2010/main" val="218708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0BA8E64-5486-4A99-8026-561C6F5A7B6F}"/>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3A3A7723-E6BD-48AC-9E02-A43A8BEB8FF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F38F3DD-559A-4D09-A036-F4EBEF04D83B}"/>
              </a:ext>
            </a:extLst>
          </p:cNvPr>
          <p:cNvSpPr>
            <a:spLocks noGrp="1"/>
          </p:cNvSpPr>
          <p:nvPr>
            <p:ph type="sldNum" sz="quarter" idx="12"/>
          </p:nvPr>
        </p:nvSpPr>
        <p:spPr/>
        <p:txBody>
          <a:bodyPr/>
          <a:lstStyle>
            <a:lvl1pPr>
              <a:defRPr/>
            </a:lvl1pPr>
          </a:lstStyle>
          <a:p>
            <a:pPr>
              <a:defRPr/>
            </a:pPr>
            <a:fld id="{691822CC-CD67-4390-BF39-147B405C4CC9}" type="slidenum">
              <a:rPr lang="en-GB" altLang="en-US"/>
              <a:pPr>
                <a:defRPr/>
              </a:pPr>
              <a:t>‹#›</a:t>
            </a:fld>
            <a:endParaRPr lang="en-GB" altLang="en-US"/>
          </a:p>
        </p:txBody>
      </p:sp>
    </p:spTree>
    <p:extLst>
      <p:ext uri="{BB962C8B-B14F-4D97-AF65-F5344CB8AC3E}">
        <p14:creationId xmlns:p14="http://schemas.microsoft.com/office/powerpoint/2010/main" val="35364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71792B2-C107-4404-8CC6-652D62A27442}"/>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E066E844-22E5-4DA3-9BD7-5DDACEDA48A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A45BEF0-312E-47C8-AFEB-9515D4CF9E48}"/>
              </a:ext>
            </a:extLst>
          </p:cNvPr>
          <p:cNvSpPr>
            <a:spLocks noGrp="1"/>
          </p:cNvSpPr>
          <p:nvPr>
            <p:ph type="sldNum" sz="quarter" idx="12"/>
          </p:nvPr>
        </p:nvSpPr>
        <p:spPr/>
        <p:txBody>
          <a:bodyPr/>
          <a:lstStyle>
            <a:lvl1pPr>
              <a:defRPr/>
            </a:lvl1pPr>
          </a:lstStyle>
          <a:p>
            <a:pPr>
              <a:defRPr/>
            </a:pPr>
            <a:fld id="{9EACB46A-83E6-4566-8E34-0E56203A1827}" type="slidenum">
              <a:rPr lang="en-GB" altLang="en-US"/>
              <a:pPr>
                <a:defRPr/>
              </a:pPr>
              <a:t>‹#›</a:t>
            </a:fld>
            <a:endParaRPr lang="en-GB" altLang="en-US"/>
          </a:p>
        </p:txBody>
      </p:sp>
    </p:spTree>
    <p:extLst>
      <p:ext uri="{BB962C8B-B14F-4D97-AF65-F5344CB8AC3E}">
        <p14:creationId xmlns:p14="http://schemas.microsoft.com/office/powerpoint/2010/main" val="226882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60F019F-3273-4AE0-B3C9-107CA1A42F5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810C5A2-559C-4F01-906F-34319D596B7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9F99E6B0-5A25-40D7-A6D0-2189061C61A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GB"/>
          </a:p>
        </p:txBody>
      </p:sp>
      <p:sp>
        <p:nvSpPr>
          <p:cNvPr id="5" name="Footer Placeholder 4">
            <a:extLst>
              <a:ext uri="{FF2B5EF4-FFF2-40B4-BE49-F238E27FC236}">
                <a16:creationId xmlns:a16="http://schemas.microsoft.com/office/drawing/2014/main" id="{2152149D-5437-422B-96D4-24AAD2E463D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D7A91758-F251-4C72-89C7-C58C49177E5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FFFFFF"/>
                </a:solidFill>
              </a:defRPr>
            </a:lvl1pPr>
          </a:lstStyle>
          <a:p>
            <a:pPr>
              <a:defRPr/>
            </a:pPr>
            <a:fld id="{94B7020A-9237-4752-B289-EA9239E2B87A}" type="slidenum">
              <a:rPr lang="en-GB" altLang="en-US"/>
              <a:pPr>
                <a:defRPr/>
              </a:pPr>
              <a:t>‹#›</a:t>
            </a:fld>
            <a:endParaRPr lang="en-GB" alt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A900251-0353-4564-B5C9-62B7258758DD}"/>
              </a:ext>
            </a:extLst>
          </p:cNvPr>
          <p:cNvSpPr>
            <a:spLocks noGrp="1"/>
          </p:cNvSpPr>
          <p:nvPr>
            <p:ph type="ctrTitle"/>
          </p:nvPr>
        </p:nvSpPr>
        <p:spPr>
          <a:xfrm>
            <a:off x="611188" y="692150"/>
            <a:ext cx="7772400" cy="1470025"/>
          </a:xfrm>
        </p:spPr>
        <p:txBody>
          <a:bodyPr/>
          <a:lstStyle/>
          <a:p>
            <a:pPr eaLnBrk="1" hangingPunct="1"/>
            <a:endParaRPr lang="en-US" altLang="en-US"/>
          </a:p>
        </p:txBody>
      </p:sp>
      <p:sp>
        <p:nvSpPr>
          <p:cNvPr id="2051" name="Rectangle 3">
            <a:extLst>
              <a:ext uri="{FF2B5EF4-FFF2-40B4-BE49-F238E27FC236}">
                <a16:creationId xmlns:a16="http://schemas.microsoft.com/office/drawing/2014/main" id="{6707E695-6356-4C02-865A-DC83D901B22B}"/>
              </a:ext>
            </a:extLst>
          </p:cNvPr>
          <p:cNvSpPr>
            <a:spLocks noGrp="1" noChangeArrowheads="1"/>
          </p:cNvSpPr>
          <p:nvPr>
            <p:ph type="subTitle" idx="1"/>
          </p:nvPr>
        </p:nvSpPr>
        <p:spPr/>
        <p:txBody>
          <a:bodyPr rtlCol="0">
            <a:normAutofit/>
          </a:bodyPr>
          <a:lstStyle/>
          <a:p>
            <a:pPr eaLnBrk="1" fontAlgn="auto" hangingPunct="1">
              <a:spcAft>
                <a:spcPts val="0"/>
              </a:spcAft>
              <a:defRPr/>
            </a:pPr>
            <a:endParaRPr lang="en-US" altLang="en-US" dirty="0"/>
          </a:p>
        </p:txBody>
      </p:sp>
      <p:sp>
        <p:nvSpPr>
          <p:cNvPr id="2052" name="WordArt 7">
            <a:extLst>
              <a:ext uri="{FF2B5EF4-FFF2-40B4-BE49-F238E27FC236}">
                <a16:creationId xmlns:a16="http://schemas.microsoft.com/office/drawing/2014/main" id="{FDC25124-2F88-4DDA-A8DE-CAF4900B5B1C}"/>
              </a:ext>
            </a:extLst>
          </p:cNvPr>
          <p:cNvSpPr>
            <a:spLocks noChangeArrowheads="1" noChangeShapeType="1" noTextEdit="1"/>
          </p:cNvSpPr>
          <p:nvPr/>
        </p:nvSpPr>
        <p:spPr bwMode="auto">
          <a:xfrm>
            <a:off x="642938" y="404665"/>
            <a:ext cx="8143875" cy="2517924"/>
          </a:xfrm>
          <a:prstGeom prst="rect">
            <a:avLst/>
          </a:prstGeom>
        </p:spPr>
        <p:txBody>
          <a:bodyPr wrap="none" fromWordArt="1">
            <a:prstTxWarp prst="textPlain">
              <a:avLst>
                <a:gd name="adj" fmla="val 50000"/>
              </a:avLst>
            </a:prstTxWarp>
          </a:bodyPr>
          <a:lstStyle/>
          <a:p>
            <a:pPr algn="ctr" eaLnBrk="1" hangingPunct="1">
              <a:defRPr/>
            </a:pPr>
            <a:endParaRPr lang="en-GB" sz="3600" kern="10" dirty="0">
              <a:ln w="9525">
                <a:noFill/>
                <a:round/>
                <a:headEnd/>
                <a:tailEnd/>
              </a:ln>
              <a:solidFill>
                <a:srgbClr val="F2F2F2"/>
              </a:solidFill>
              <a:effectLst>
                <a:outerShdw dist="45791" dir="2021404" algn="ctr" rotWithShape="0">
                  <a:srgbClr val="B2B2B2">
                    <a:alpha val="79999"/>
                  </a:srgbClr>
                </a:outerShdw>
              </a:effectLst>
              <a:latin typeface="Times New Roman"/>
              <a:cs typeface="Times New Roman"/>
            </a:endParaRPr>
          </a:p>
          <a:p>
            <a:pPr algn="ctr" eaLnBrk="1" hangingPunct="1">
              <a:defRPr/>
            </a:pPr>
            <a:r>
              <a:rPr lang="en-GB" sz="4000" b="1" kern="10" dirty="0" err="1">
                <a:ln w="9525">
                  <a:noFill/>
                  <a:round/>
                  <a:headEnd/>
                  <a:tailEnd/>
                </a:ln>
                <a:latin typeface="Tahoma" pitchFamily="34" charset="0"/>
                <a:ea typeface="Tahoma" pitchFamily="34" charset="0"/>
                <a:cs typeface="Tahoma" pitchFamily="34" charset="0"/>
              </a:rPr>
              <a:t>Dobroyd</a:t>
            </a:r>
            <a:r>
              <a:rPr lang="en-GB" sz="4000" b="1" kern="10" dirty="0">
                <a:ln w="9525">
                  <a:noFill/>
                  <a:round/>
                  <a:headEnd/>
                  <a:tailEnd/>
                </a:ln>
                <a:latin typeface="Tahoma" pitchFamily="34" charset="0"/>
                <a:ea typeface="Tahoma" pitchFamily="34" charset="0"/>
                <a:cs typeface="Tahoma" pitchFamily="34" charset="0"/>
              </a:rPr>
              <a:t> Castle</a:t>
            </a:r>
          </a:p>
          <a:p>
            <a:pPr algn="ctr" eaLnBrk="1" hangingPunct="1">
              <a:defRPr/>
            </a:pPr>
            <a:r>
              <a:rPr lang="en-GB" sz="4000" b="1" kern="10" dirty="0">
                <a:ln w="9525">
                  <a:noFill/>
                  <a:round/>
                  <a:headEnd/>
                  <a:tailEnd/>
                </a:ln>
                <a:latin typeface="Tahoma" pitchFamily="34" charset="0"/>
                <a:ea typeface="Tahoma" pitchFamily="34" charset="0"/>
                <a:cs typeface="Tahoma" pitchFamily="34" charset="0"/>
              </a:rPr>
              <a:t>(</a:t>
            </a:r>
            <a:r>
              <a:rPr lang="en-GB" sz="4000" b="1" kern="10" dirty="0" err="1">
                <a:ln w="9525">
                  <a:noFill/>
                  <a:round/>
                  <a:headEnd/>
                  <a:tailEnd/>
                </a:ln>
                <a:latin typeface="Tahoma" pitchFamily="34" charset="0"/>
                <a:ea typeface="Tahoma" pitchFamily="34" charset="0"/>
                <a:cs typeface="Tahoma" pitchFamily="34" charset="0"/>
              </a:rPr>
              <a:t>Todmorden</a:t>
            </a:r>
            <a:r>
              <a:rPr lang="en-GB" sz="4000" b="1" kern="10" dirty="0">
                <a:ln w="9525">
                  <a:noFill/>
                  <a:round/>
                  <a:headEnd/>
                  <a:tailEnd/>
                </a:ln>
                <a:latin typeface="Tahoma" pitchFamily="34" charset="0"/>
                <a:ea typeface="Tahoma" pitchFamily="34" charset="0"/>
                <a:cs typeface="Tahoma" pitchFamily="34" charset="0"/>
              </a:rPr>
              <a:t>, Lancashire)</a:t>
            </a:r>
          </a:p>
          <a:p>
            <a:pPr algn="ctr" eaLnBrk="1" hangingPunct="1">
              <a:defRPr/>
            </a:pPr>
            <a:endParaRPr lang="en-GB" sz="4000" b="1" kern="10" dirty="0">
              <a:ln w="9525">
                <a:noFill/>
                <a:round/>
                <a:headEnd/>
                <a:tailEnd/>
              </a:ln>
              <a:latin typeface="Tahoma" pitchFamily="34" charset="0"/>
              <a:ea typeface="Tahoma" pitchFamily="34" charset="0"/>
              <a:cs typeface="Tahoma" pitchFamily="34" charset="0"/>
            </a:endParaRPr>
          </a:p>
          <a:p>
            <a:pPr algn="ctr" eaLnBrk="1" hangingPunct="1">
              <a:defRPr/>
            </a:pPr>
            <a:r>
              <a:rPr lang="en-GB" sz="4000" b="1" kern="10" dirty="0">
                <a:ln w="9525">
                  <a:noFill/>
                  <a:round/>
                  <a:headEnd/>
                  <a:tailEnd/>
                </a:ln>
                <a:latin typeface="Tahoma" pitchFamily="34" charset="0"/>
                <a:ea typeface="Tahoma" pitchFamily="34" charset="0"/>
                <a:cs typeface="Tahoma" pitchFamily="34" charset="0"/>
              </a:rPr>
              <a:t>Friday 8</a:t>
            </a:r>
            <a:r>
              <a:rPr lang="en-GB" sz="4000" b="1" kern="10" baseline="30000" dirty="0">
                <a:ln w="9525">
                  <a:noFill/>
                  <a:round/>
                  <a:headEnd/>
                  <a:tailEnd/>
                </a:ln>
                <a:latin typeface="Tahoma" pitchFamily="34" charset="0"/>
                <a:ea typeface="Tahoma" pitchFamily="34" charset="0"/>
                <a:cs typeface="Tahoma" pitchFamily="34" charset="0"/>
              </a:rPr>
              <a:t>th</a:t>
            </a:r>
            <a:r>
              <a:rPr lang="en-GB" sz="4000" b="1" kern="10" dirty="0">
                <a:ln w="9525">
                  <a:noFill/>
                  <a:round/>
                  <a:headEnd/>
                  <a:tailEnd/>
                </a:ln>
                <a:latin typeface="Tahoma" pitchFamily="34" charset="0"/>
                <a:ea typeface="Tahoma" pitchFamily="34" charset="0"/>
                <a:cs typeface="Tahoma" pitchFamily="34" charset="0"/>
              </a:rPr>
              <a:t> March - Sunday 10</a:t>
            </a:r>
            <a:r>
              <a:rPr lang="en-GB" sz="4000" b="1" kern="10" baseline="30000" dirty="0">
                <a:ln w="9525">
                  <a:noFill/>
                  <a:round/>
                  <a:headEnd/>
                  <a:tailEnd/>
                </a:ln>
                <a:latin typeface="Tahoma" pitchFamily="34" charset="0"/>
                <a:ea typeface="Tahoma" pitchFamily="34" charset="0"/>
                <a:cs typeface="Tahoma" pitchFamily="34" charset="0"/>
              </a:rPr>
              <a:t>th</a:t>
            </a:r>
            <a:r>
              <a:rPr lang="en-GB" sz="4000" b="1" kern="10" dirty="0">
                <a:ln w="9525">
                  <a:noFill/>
                  <a:round/>
                  <a:headEnd/>
                  <a:tailEnd/>
                </a:ln>
                <a:latin typeface="Tahoma" pitchFamily="34" charset="0"/>
                <a:ea typeface="Tahoma" pitchFamily="34" charset="0"/>
                <a:cs typeface="Tahoma" pitchFamily="34" charset="0"/>
              </a:rPr>
              <a:t>  March</a:t>
            </a:r>
          </a:p>
          <a:p>
            <a:pPr algn="ctr" eaLnBrk="1" hangingPunct="1">
              <a:defRPr/>
            </a:pPr>
            <a:r>
              <a:rPr lang="en-GB" sz="4000" b="1" kern="10" dirty="0">
                <a:ln w="9525">
                  <a:noFill/>
                  <a:round/>
                  <a:headEnd/>
                  <a:tailEnd/>
                </a:ln>
                <a:latin typeface="Tahoma" pitchFamily="34" charset="0"/>
                <a:ea typeface="Tahoma" pitchFamily="34" charset="0"/>
                <a:cs typeface="Tahoma" pitchFamily="34" charset="0"/>
              </a:rPr>
              <a:t>2024</a:t>
            </a:r>
          </a:p>
        </p:txBody>
      </p:sp>
      <p:pic>
        <p:nvPicPr>
          <p:cNvPr id="3077" name="Picture 6" descr="dob.jpg">
            <a:extLst>
              <a:ext uri="{FF2B5EF4-FFF2-40B4-BE49-F238E27FC236}">
                <a16:creationId xmlns:a16="http://schemas.microsoft.com/office/drawing/2014/main" id="{4E0564A3-1627-4907-8AEA-F73C6A9D7B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3573463"/>
            <a:ext cx="4535488"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5" descr="robinwood.jpg">
            <a:extLst>
              <a:ext uri="{FF2B5EF4-FFF2-40B4-BE49-F238E27FC236}">
                <a16:creationId xmlns:a16="http://schemas.microsoft.com/office/drawing/2014/main" id="{78CA0F12-ACC8-4DA1-B429-D4D487C5BE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42875"/>
            <a:ext cx="2281237"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descr="robinwood.jpg">
            <a:extLst>
              <a:ext uri="{FF2B5EF4-FFF2-40B4-BE49-F238E27FC236}">
                <a16:creationId xmlns:a16="http://schemas.microsoft.com/office/drawing/2014/main" id="{2A1AD506-F67D-4F73-BC06-914E21FBE0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15125" y="214313"/>
            <a:ext cx="228123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descr="Shop By School – Premier Sports And School Wear Ltd">
            <a:extLst>
              <a:ext uri="{FF2B5EF4-FFF2-40B4-BE49-F238E27FC236}">
                <a16:creationId xmlns:a16="http://schemas.microsoft.com/office/drawing/2014/main" id="{565E1B74-274E-49BC-8B2C-E811F9AE7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5314950"/>
            <a:ext cx="1287462"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9" descr="Shop By School – Premier Sports And School Wear Ltd">
            <a:extLst>
              <a:ext uri="{FF2B5EF4-FFF2-40B4-BE49-F238E27FC236}">
                <a16:creationId xmlns:a16="http://schemas.microsoft.com/office/drawing/2014/main" id="{24CDD9A6-E9BA-4E23-BEA8-FA799B237E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138" y="5373688"/>
            <a:ext cx="1287462" cy="128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546F50BF-7ECD-45CA-AA30-2CB9704DC049}"/>
              </a:ext>
            </a:extLst>
          </p:cNvPr>
          <p:cNvSpPr>
            <a:spLocks noGrp="1"/>
          </p:cNvSpPr>
          <p:nvPr>
            <p:ph type="title"/>
          </p:nvPr>
        </p:nvSpPr>
        <p:spPr/>
        <p:txBody>
          <a:bodyPr/>
          <a:lstStyle/>
          <a:p>
            <a:pPr eaLnBrk="1" hangingPunct="1"/>
            <a:r>
              <a:rPr lang="en-GB" altLang="en-US" u="sng"/>
              <a:t>Activities</a:t>
            </a:r>
          </a:p>
        </p:txBody>
      </p:sp>
      <p:sp>
        <p:nvSpPr>
          <p:cNvPr id="11267" name="Text Placeholder 2">
            <a:extLst>
              <a:ext uri="{FF2B5EF4-FFF2-40B4-BE49-F238E27FC236}">
                <a16:creationId xmlns:a16="http://schemas.microsoft.com/office/drawing/2014/main" id="{C71691DD-14B1-43F5-91EC-C6DAAB1F6E5B}"/>
              </a:ext>
            </a:extLst>
          </p:cNvPr>
          <p:cNvSpPr>
            <a:spLocks noGrp="1"/>
          </p:cNvSpPr>
          <p:nvPr>
            <p:ph type="body" idx="1"/>
          </p:nvPr>
        </p:nvSpPr>
        <p:spPr/>
        <p:txBody>
          <a:bodyPr/>
          <a:lstStyle/>
          <a:p>
            <a:pPr eaLnBrk="1" hangingPunct="1"/>
            <a:endParaRPr lang="en-US" altLang="en-US"/>
          </a:p>
        </p:txBody>
      </p:sp>
      <p:pic>
        <p:nvPicPr>
          <p:cNvPr id="11268" name="Content Placeholder 9" descr="dob1.jpg">
            <a:extLst>
              <a:ext uri="{FF2B5EF4-FFF2-40B4-BE49-F238E27FC236}">
                <a16:creationId xmlns:a16="http://schemas.microsoft.com/office/drawing/2014/main" id="{5B7E39D6-A9DC-45CC-B1F9-CCA9CBABD56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31913" y="2276475"/>
            <a:ext cx="2100262" cy="1360488"/>
          </a:xfrm>
        </p:spPr>
      </p:pic>
      <p:sp>
        <p:nvSpPr>
          <p:cNvPr id="11269" name="Text Placeholder 4">
            <a:extLst>
              <a:ext uri="{FF2B5EF4-FFF2-40B4-BE49-F238E27FC236}">
                <a16:creationId xmlns:a16="http://schemas.microsoft.com/office/drawing/2014/main" id="{DE37BB39-E0E3-4F41-8907-41DC1FD85027}"/>
              </a:ext>
            </a:extLst>
          </p:cNvPr>
          <p:cNvSpPr>
            <a:spLocks noGrp="1"/>
          </p:cNvSpPr>
          <p:nvPr>
            <p:ph type="body" sz="quarter" idx="3"/>
          </p:nvPr>
        </p:nvSpPr>
        <p:spPr/>
        <p:txBody>
          <a:bodyPr/>
          <a:lstStyle/>
          <a:p>
            <a:pPr eaLnBrk="1" hangingPunct="1"/>
            <a:endParaRPr lang="en-US" altLang="en-US"/>
          </a:p>
        </p:txBody>
      </p:sp>
      <p:sp>
        <p:nvSpPr>
          <p:cNvPr id="2" name="Content Placeholder 5">
            <a:extLst>
              <a:ext uri="{FF2B5EF4-FFF2-40B4-BE49-F238E27FC236}">
                <a16:creationId xmlns:a16="http://schemas.microsoft.com/office/drawing/2014/main" id="{AA2498C5-0C6A-4B88-8664-18068733C1B6}"/>
              </a:ext>
            </a:extLst>
          </p:cNvPr>
          <p:cNvSpPr>
            <a:spLocks noGrp="1"/>
          </p:cNvSpPr>
          <p:nvPr>
            <p:ph sz="quarter" idx="4"/>
          </p:nvPr>
        </p:nvSpPr>
        <p:spPr>
          <a:xfrm>
            <a:off x="4645025" y="1417638"/>
            <a:ext cx="4189413" cy="5440362"/>
          </a:xfrm>
        </p:spPr>
        <p:txBody>
          <a:bodyPr rtlCol="0">
            <a:normAutofit fontScale="92500" lnSpcReduction="20000"/>
          </a:bodyPr>
          <a:lstStyle/>
          <a:p>
            <a:pPr eaLnBrk="1" fontAlgn="auto" hangingPunct="1">
              <a:spcAft>
                <a:spcPts val="0"/>
              </a:spcAft>
              <a:buFontTx/>
              <a:buNone/>
              <a:defRPr/>
            </a:pPr>
            <a:endParaRPr lang="en-GB" altLang="en-US" dirty="0"/>
          </a:p>
          <a:p>
            <a:pPr algn="ctr" eaLnBrk="1" fontAlgn="auto" hangingPunct="1">
              <a:spcAft>
                <a:spcPts val="0"/>
              </a:spcAft>
              <a:buFontTx/>
              <a:buNone/>
              <a:defRPr/>
            </a:pPr>
            <a:r>
              <a:rPr lang="en-GB" altLang="en-US" sz="3000" dirty="0"/>
              <a:t>Archery</a:t>
            </a:r>
          </a:p>
          <a:p>
            <a:pPr algn="ctr" eaLnBrk="1" fontAlgn="auto" hangingPunct="1">
              <a:spcAft>
                <a:spcPts val="0"/>
              </a:spcAft>
              <a:buFontTx/>
              <a:buNone/>
              <a:defRPr/>
            </a:pPr>
            <a:r>
              <a:rPr lang="en-GB" altLang="en-US" sz="3000" dirty="0"/>
              <a:t>Canoeing</a:t>
            </a:r>
          </a:p>
          <a:p>
            <a:pPr algn="ctr" eaLnBrk="1" fontAlgn="auto" hangingPunct="1">
              <a:spcAft>
                <a:spcPts val="0"/>
              </a:spcAft>
              <a:buFontTx/>
              <a:buNone/>
              <a:defRPr/>
            </a:pPr>
            <a:r>
              <a:rPr lang="en-GB" altLang="en-US" sz="3000" dirty="0"/>
              <a:t>Climbing </a:t>
            </a:r>
          </a:p>
          <a:p>
            <a:pPr algn="ctr" eaLnBrk="1" fontAlgn="auto" hangingPunct="1">
              <a:spcAft>
                <a:spcPts val="0"/>
              </a:spcAft>
              <a:buFontTx/>
              <a:buNone/>
              <a:defRPr/>
            </a:pPr>
            <a:r>
              <a:rPr lang="en-GB" altLang="en-US" sz="3000" dirty="0"/>
              <a:t>Crate Challenge</a:t>
            </a:r>
          </a:p>
          <a:p>
            <a:pPr algn="ctr" eaLnBrk="1" fontAlgn="auto" hangingPunct="1">
              <a:spcAft>
                <a:spcPts val="0"/>
              </a:spcAft>
              <a:buFontTx/>
              <a:buNone/>
              <a:defRPr/>
            </a:pPr>
            <a:r>
              <a:rPr lang="en-GB" altLang="en-US" sz="3000" dirty="0"/>
              <a:t>Giant Swing</a:t>
            </a:r>
          </a:p>
          <a:p>
            <a:pPr algn="ctr" eaLnBrk="1" fontAlgn="auto" hangingPunct="1">
              <a:spcAft>
                <a:spcPts val="0"/>
              </a:spcAft>
              <a:buFontTx/>
              <a:buNone/>
              <a:defRPr/>
            </a:pPr>
            <a:r>
              <a:rPr lang="en-GB" altLang="en-US" sz="3000" dirty="0"/>
              <a:t>Caving</a:t>
            </a:r>
          </a:p>
          <a:p>
            <a:pPr algn="ctr" eaLnBrk="1" fontAlgn="auto" hangingPunct="1">
              <a:spcAft>
                <a:spcPts val="0"/>
              </a:spcAft>
              <a:buFontTx/>
              <a:buNone/>
              <a:defRPr/>
            </a:pPr>
            <a:r>
              <a:rPr lang="en-GB" altLang="en-US" sz="3000" dirty="0"/>
              <a:t>Zip Wire</a:t>
            </a:r>
          </a:p>
          <a:p>
            <a:pPr algn="ctr" eaLnBrk="1" fontAlgn="auto" hangingPunct="1">
              <a:spcAft>
                <a:spcPts val="0"/>
              </a:spcAft>
              <a:buFontTx/>
              <a:buNone/>
              <a:defRPr/>
            </a:pPr>
            <a:r>
              <a:rPr lang="en-GB" altLang="en-US" sz="3000" dirty="0"/>
              <a:t>Dungeon</a:t>
            </a:r>
          </a:p>
          <a:p>
            <a:pPr algn="ctr" eaLnBrk="1" fontAlgn="auto" hangingPunct="1">
              <a:spcAft>
                <a:spcPts val="0"/>
              </a:spcAft>
              <a:buFontTx/>
              <a:buNone/>
              <a:defRPr/>
            </a:pPr>
            <a:r>
              <a:rPr lang="en-GB" altLang="en-US" sz="3000" dirty="0"/>
              <a:t>Trapeze</a:t>
            </a:r>
          </a:p>
          <a:p>
            <a:pPr algn="ctr" eaLnBrk="1" fontAlgn="auto" hangingPunct="1">
              <a:spcAft>
                <a:spcPts val="0"/>
              </a:spcAft>
              <a:buFontTx/>
              <a:buNone/>
              <a:defRPr/>
            </a:pPr>
            <a:endParaRPr lang="en-GB" altLang="en-US" sz="3000" dirty="0"/>
          </a:p>
          <a:p>
            <a:pPr algn="ctr" eaLnBrk="1" fontAlgn="auto" hangingPunct="1">
              <a:spcAft>
                <a:spcPts val="0"/>
              </a:spcAft>
              <a:buFontTx/>
              <a:buNone/>
              <a:defRPr/>
            </a:pPr>
            <a:r>
              <a:rPr lang="en-GB" altLang="en-US" sz="3000" dirty="0"/>
              <a:t>(see additional info)</a:t>
            </a:r>
          </a:p>
        </p:txBody>
      </p:sp>
      <p:pic>
        <p:nvPicPr>
          <p:cNvPr id="11271" name="Picture 9" descr="Archery HeaderImage">
            <a:extLst>
              <a:ext uri="{FF2B5EF4-FFF2-40B4-BE49-F238E27FC236}">
                <a16:creationId xmlns:a16="http://schemas.microsoft.com/office/drawing/2014/main" id="{F439E649-6BD7-4F3F-A260-420802C63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868863"/>
            <a:ext cx="17795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0" descr="dob2.jpg">
            <a:extLst>
              <a:ext uri="{FF2B5EF4-FFF2-40B4-BE49-F238E27FC236}">
                <a16:creationId xmlns:a16="http://schemas.microsoft.com/office/drawing/2014/main" id="{69D91913-1E23-4552-91A6-233A81D26B8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4149725"/>
            <a:ext cx="1582738"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64F52DB-FD4D-478D-89AC-433BF9AE3C9F}"/>
              </a:ext>
            </a:extLst>
          </p:cNvPr>
          <p:cNvSpPr>
            <a:spLocks noGrp="1"/>
          </p:cNvSpPr>
          <p:nvPr>
            <p:ph type="title"/>
          </p:nvPr>
        </p:nvSpPr>
        <p:spPr/>
        <p:txBody>
          <a:bodyPr/>
          <a:lstStyle/>
          <a:p>
            <a:pPr eaLnBrk="1" hangingPunct="1"/>
            <a:r>
              <a:rPr lang="en-GB" altLang="en-US" u="sng"/>
              <a:t>What to bring</a:t>
            </a:r>
          </a:p>
        </p:txBody>
      </p:sp>
      <p:sp>
        <p:nvSpPr>
          <p:cNvPr id="12291" name="Content Placeholder 2">
            <a:extLst>
              <a:ext uri="{FF2B5EF4-FFF2-40B4-BE49-F238E27FC236}">
                <a16:creationId xmlns:a16="http://schemas.microsoft.com/office/drawing/2014/main" id="{8026A081-69F7-4162-8DFA-6C528FC811A2}"/>
              </a:ext>
            </a:extLst>
          </p:cNvPr>
          <p:cNvSpPr>
            <a:spLocks noGrp="1"/>
          </p:cNvSpPr>
          <p:nvPr>
            <p:ph sz="half" idx="1"/>
          </p:nvPr>
        </p:nvSpPr>
        <p:spPr>
          <a:xfrm>
            <a:off x="785813" y="1571625"/>
            <a:ext cx="4038600" cy="4757738"/>
          </a:xfrm>
        </p:spPr>
        <p:txBody>
          <a:bodyPr/>
          <a:lstStyle/>
          <a:p>
            <a:pPr eaLnBrk="1" hangingPunct="1">
              <a:buFontTx/>
              <a:buNone/>
            </a:pPr>
            <a:endParaRPr lang="en-GB" altLang="en-US" sz="2000"/>
          </a:p>
          <a:p>
            <a:pPr eaLnBrk="1" hangingPunct="1"/>
            <a:r>
              <a:rPr lang="en-GB" altLang="en-US" sz="2000" b="1"/>
              <a:t>3 T Shirts</a:t>
            </a:r>
          </a:p>
          <a:p>
            <a:pPr eaLnBrk="1" hangingPunct="1"/>
            <a:r>
              <a:rPr lang="en-GB" altLang="en-US" sz="2000" b="1"/>
              <a:t>3 Sweatshirts/long sleeved top</a:t>
            </a:r>
          </a:p>
          <a:p>
            <a:pPr eaLnBrk="1" hangingPunct="1"/>
            <a:r>
              <a:rPr lang="en-GB" altLang="en-US" sz="2000" b="1"/>
              <a:t>3 Trousers</a:t>
            </a:r>
          </a:p>
          <a:p>
            <a:pPr eaLnBrk="1" hangingPunct="1"/>
            <a:r>
              <a:rPr lang="en-GB" altLang="en-US" sz="2000" b="1"/>
              <a:t>1 Shorts</a:t>
            </a:r>
          </a:p>
          <a:p>
            <a:pPr eaLnBrk="1" hangingPunct="1"/>
            <a:r>
              <a:rPr lang="en-GB" altLang="en-US" sz="2000" b="1"/>
              <a:t>Underwear</a:t>
            </a:r>
          </a:p>
          <a:p>
            <a:pPr eaLnBrk="1" hangingPunct="1"/>
            <a:r>
              <a:rPr lang="en-GB" altLang="en-US" sz="2000" b="1"/>
              <a:t>Socks</a:t>
            </a:r>
          </a:p>
          <a:p>
            <a:pPr eaLnBrk="1" hangingPunct="1"/>
            <a:r>
              <a:rPr lang="en-GB" altLang="en-US" sz="2000" b="1"/>
              <a:t>Indoor shoes (1pair)</a:t>
            </a:r>
          </a:p>
          <a:p>
            <a:pPr eaLnBrk="1" hangingPunct="1"/>
            <a:r>
              <a:rPr lang="en-GB" altLang="en-US" sz="2000" b="1"/>
              <a:t>Outdoor shoes (1pair)</a:t>
            </a:r>
          </a:p>
          <a:p>
            <a:pPr eaLnBrk="1" hangingPunct="1"/>
            <a:r>
              <a:rPr lang="en-GB" altLang="en-US" sz="2000" b="1"/>
              <a:t>2 Towels</a:t>
            </a:r>
          </a:p>
          <a:p>
            <a:pPr eaLnBrk="1" hangingPunct="1"/>
            <a:r>
              <a:rPr lang="en-GB" altLang="en-US" sz="2000" b="1"/>
              <a:t>1 Coat – waterproof</a:t>
            </a:r>
          </a:p>
          <a:p>
            <a:pPr eaLnBrk="1" hangingPunct="1"/>
            <a:r>
              <a:rPr lang="en-GB" altLang="en-US" sz="2000" b="1"/>
              <a:t>1 Warm hat</a:t>
            </a:r>
          </a:p>
        </p:txBody>
      </p:sp>
      <p:sp>
        <p:nvSpPr>
          <p:cNvPr id="12292" name="Content Placeholder 3">
            <a:extLst>
              <a:ext uri="{FF2B5EF4-FFF2-40B4-BE49-F238E27FC236}">
                <a16:creationId xmlns:a16="http://schemas.microsoft.com/office/drawing/2014/main" id="{6BBCB108-962C-49E7-AE20-F48EA15B452D}"/>
              </a:ext>
            </a:extLst>
          </p:cNvPr>
          <p:cNvSpPr>
            <a:spLocks noGrp="1"/>
          </p:cNvSpPr>
          <p:nvPr>
            <p:ph sz="half" idx="2"/>
          </p:nvPr>
        </p:nvSpPr>
        <p:spPr/>
        <p:txBody>
          <a:bodyPr/>
          <a:lstStyle/>
          <a:p>
            <a:pPr eaLnBrk="1" hangingPunct="1"/>
            <a:endParaRPr lang="en-US" altLang="en-US"/>
          </a:p>
          <a:p>
            <a:pPr eaLnBrk="1" hangingPunct="1"/>
            <a:r>
              <a:rPr lang="en-US" altLang="en-US" sz="2000" b="1"/>
              <a:t>1</a:t>
            </a:r>
            <a:r>
              <a:rPr lang="en-US" altLang="en-US" sz="2000"/>
              <a:t> </a:t>
            </a:r>
            <a:r>
              <a:rPr lang="en-US" altLang="en-US" sz="2000" b="1"/>
              <a:t>Pair of gloves</a:t>
            </a:r>
          </a:p>
          <a:p>
            <a:pPr eaLnBrk="1" hangingPunct="1"/>
            <a:r>
              <a:rPr lang="en-US" altLang="en-US" sz="2000" b="1"/>
              <a:t>Bin Bag</a:t>
            </a:r>
          </a:p>
          <a:p>
            <a:pPr eaLnBrk="1" hangingPunct="1"/>
            <a:r>
              <a:rPr lang="en-US" altLang="en-US" sz="2000" b="1"/>
              <a:t>Nightwear</a:t>
            </a:r>
          </a:p>
          <a:p>
            <a:pPr eaLnBrk="1" hangingPunct="1"/>
            <a:r>
              <a:rPr lang="en-US" altLang="en-US" sz="2000" b="1"/>
              <a:t>Toiletries – no aerosol sprays!!</a:t>
            </a:r>
          </a:p>
          <a:p>
            <a:pPr eaLnBrk="1" hangingPunct="1"/>
            <a:r>
              <a:rPr lang="en-US" altLang="en-US" sz="2000" b="1"/>
              <a:t>Water bottle</a:t>
            </a:r>
          </a:p>
        </p:txBody>
      </p:sp>
      <p:sp>
        <p:nvSpPr>
          <p:cNvPr id="5" name="Rectangle 4">
            <a:extLst>
              <a:ext uri="{FF2B5EF4-FFF2-40B4-BE49-F238E27FC236}">
                <a16:creationId xmlns:a16="http://schemas.microsoft.com/office/drawing/2014/main" id="{323ED32A-4F00-4678-93FB-D2F7E27E76AF}"/>
              </a:ext>
            </a:extLst>
          </p:cNvPr>
          <p:cNvSpPr/>
          <p:nvPr/>
        </p:nvSpPr>
        <p:spPr>
          <a:xfrm>
            <a:off x="4716463" y="4292600"/>
            <a:ext cx="3887787" cy="10810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en-US" b="1" dirty="0">
                <a:solidFill>
                  <a:schemeClr val="bg1"/>
                </a:solidFill>
              </a:rPr>
              <a:t>PLEASE TRY AND HAVE YOUR CHILDS NAME ON CLOTHING/ITEMS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1DDEBD5F-7213-469D-838F-66C7AD13AAFA}"/>
              </a:ext>
            </a:extLst>
          </p:cNvPr>
          <p:cNvSpPr>
            <a:spLocks noGrp="1"/>
          </p:cNvSpPr>
          <p:nvPr>
            <p:ph type="title"/>
          </p:nvPr>
        </p:nvSpPr>
        <p:spPr/>
        <p:txBody>
          <a:bodyPr/>
          <a:lstStyle/>
          <a:p>
            <a:pPr eaLnBrk="1" hangingPunct="1"/>
            <a:r>
              <a:rPr lang="en-GB" altLang="en-US" u="sng"/>
              <a:t>Clothing</a:t>
            </a:r>
          </a:p>
        </p:txBody>
      </p:sp>
      <p:sp>
        <p:nvSpPr>
          <p:cNvPr id="13315" name="Content Placeholder 2">
            <a:extLst>
              <a:ext uri="{FF2B5EF4-FFF2-40B4-BE49-F238E27FC236}">
                <a16:creationId xmlns:a16="http://schemas.microsoft.com/office/drawing/2014/main" id="{A485284F-AD39-4B5C-AB7E-121AAA7C1EFC}"/>
              </a:ext>
            </a:extLst>
          </p:cNvPr>
          <p:cNvSpPr>
            <a:spLocks noGrp="1"/>
          </p:cNvSpPr>
          <p:nvPr>
            <p:ph sz="half" idx="1"/>
          </p:nvPr>
        </p:nvSpPr>
        <p:spPr/>
        <p:txBody>
          <a:bodyPr/>
          <a:lstStyle/>
          <a:p>
            <a:pPr eaLnBrk="1" hangingPunct="1">
              <a:buFontTx/>
              <a:buNone/>
            </a:pPr>
            <a:r>
              <a:rPr lang="en-GB" altLang="en-US"/>
              <a:t>	Robinwood provides a selection of additional clothing:</a:t>
            </a:r>
          </a:p>
          <a:p>
            <a:pPr eaLnBrk="1" hangingPunct="1">
              <a:buFontTx/>
              <a:buNone/>
            </a:pPr>
            <a:endParaRPr lang="en-GB" altLang="en-US"/>
          </a:p>
          <a:p>
            <a:pPr eaLnBrk="1" hangingPunct="1"/>
            <a:r>
              <a:rPr lang="en-GB" altLang="en-US"/>
              <a:t>Waterproof cagouls</a:t>
            </a:r>
          </a:p>
          <a:p>
            <a:pPr eaLnBrk="1" hangingPunct="1"/>
            <a:r>
              <a:rPr lang="en-GB" altLang="en-US"/>
              <a:t>Warm tops</a:t>
            </a:r>
          </a:p>
          <a:p>
            <a:pPr eaLnBrk="1" hangingPunct="1"/>
            <a:r>
              <a:rPr lang="en-GB" altLang="en-US"/>
              <a:t>Wellies</a:t>
            </a:r>
          </a:p>
          <a:p>
            <a:pPr eaLnBrk="1" hangingPunct="1"/>
            <a:r>
              <a:rPr lang="en-GB" altLang="en-US"/>
              <a:t>Footwear for watersport activites</a:t>
            </a:r>
          </a:p>
          <a:p>
            <a:pPr eaLnBrk="1" hangingPunct="1">
              <a:buFontTx/>
              <a:buNone/>
            </a:pPr>
            <a:endParaRPr lang="en-GB" altLang="en-US"/>
          </a:p>
        </p:txBody>
      </p:sp>
      <p:pic>
        <p:nvPicPr>
          <p:cNvPr id="13316" name="Content Placeholder 1">
            <a:extLst>
              <a:ext uri="{FF2B5EF4-FFF2-40B4-BE49-F238E27FC236}">
                <a16:creationId xmlns:a16="http://schemas.microsoft.com/office/drawing/2014/main" id="{67016448-312E-4851-A0EE-32548FD4D33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43663" y="1268413"/>
            <a:ext cx="2085975" cy="2190750"/>
          </a:xfrm>
        </p:spPr>
      </p:pic>
      <p:pic>
        <p:nvPicPr>
          <p:cNvPr id="13317" name="Picture 2">
            <a:extLst>
              <a:ext uri="{FF2B5EF4-FFF2-40B4-BE49-F238E27FC236}">
                <a16:creationId xmlns:a16="http://schemas.microsoft.com/office/drawing/2014/main" id="{D1BB3DB2-C0E2-4EA9-8510-7B65E5AD11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37163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49CF84-DDF4-4457-A7C9-AE5BD2B3F4C0}"/>
              </a:ext>
            </a:extLst>
          </p:cNvPr>
          <p:cNvSpPr>
            <a:spLocks noGrp="1"/>
          </p:cNvSpPr>
          <p:nvPr>
            <p:ph type="title"/>
          </p:nvPr>
        </p:nvSpPr>
        <p:spPr/>
        <p:txBody>
          <a:bodyPr/>
          <a:lstStyle/>
          <a:p>
            <a:pPr algn="l" eaLnBrk="1" hangingPunct="1"/>
            <a:r>
              <a:rPr lang="en-GB" altLang="en-US" u="sng">
                <a:latin typeface="Tahoma" panose="020B0604030504040204" pitchFamily="34" charset="0"/>
                <a:cs typeface="Tahoma" panose="020B0604030504040204" pitchFamily="34" charset="0"/>
              </a:rPr>
              <a:t>Medication</a:t>
            </a:r>
          </a:p>
        </p:txBody>
      </p:sp>
      <p:pic>
        <p:nvPicPr>
          <p:cNvPr id="15363" name="Picture 2" descr="C:\Users\PDM\Pictures\medicine.jpg">
            <a:extLst>
              <a:ext uri="{FF2B5EF4-FFF2-40B4-BE49-F238E27FC236}">
                <a16:creationId xmlns:a16="http://schemas.microsoft.com/office/drawing/2014/main" id="{C8105377-6C14-4FEC-82CD-BE9FD5E03B4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5650" y="2349500"/>
            <a:ext cx="2220913" cy="2428875"/>
          </a:xfrm>
        </p:spPr>
      </p:pic>
      <p:sp>
        <p:nvSpPr>
          <p:cNvPr id="2" name="Content Placeholder 3">
            <a:extLst>
              <a:ext uri="{FF2B5EF4-FFF2-40B4-BE49-F238E27FC236}">
                <a16:creationId xmlns:a16="http://schemas.microsoft.com/office/drawing/2014/main" id="{7DFD6A24-F38F-4D8A-AAA2-7D848883B605}"/>
              </a:ext>
            </a:extLst>
          </p:cNvPr>
          <p:cNvSpPr>
            <a:spLocks noGrp="1"/>
          </p:cNvSpPr>
          <p:nvPr>
            <p:ph sz="half" idx="2"/>
          </p:nvPr>
        </p:nvSpPr>
        <p:spPr>
          <a:xfrm>
            <a:off x="4071938" y="1428750"/>
            <a:ext cx="4038600" cy="4525963"/>
          </a:xfrm>
        </p:spPr>
        <p:txBody>
          <a:bodyPr rtlCol="0">
            <a:normAutofit lnSpcReduction="10000"/>
          </a:bodyPr>
          <a:lstStyle/>
          <a:p>
            <a:pPr eaLnBrk="1" fontAlgn="auto" hangingPunct="1">
              <a:spcAft>
                <a:spcPts val="0"/>
              </a:spcAft>
              <a:defRPr/>
            </a:pPr>
            <a:r>
              <a:rPr lang="en-GB" altLang="en-US" sz="1800">
                <a:latin typeface="Tahoma" pitchFamily="34" charset="0"/>
                <a:cs typeface="Tahoma" pitchFamily="34" charset="0"/>
              </a:rPr>
              <a:t>Any medication that your child will require must be given to Miss Gray before we leave. </a:t>
            </a:r>
          </a:p>
          <a:p>
            <a:pPr eaLnBrk="1" fontAlgn="auto" hangingPunct="1">
              <a:spcAft>
                <a:spcPts val="0"/>
              </a:spcAft>
              <a:defRPr/>
            </a:pPr>
            <a:endParaRPr lang="en-GB" altLang="en-US" sz="1800">
              <a:latin typeface="Tahoma" pitchFamily="34" charset="0"/>
              <a:cs typeface="Tahoma" pitchFamily="34" charset="0"/>
            </a:endParaRPr>
          </a:p>
          <a:p>
            <a:pPr eaLnBrk="1" fontAlgn="auto" hangingPunct="1">
              <a:spcAft>
                <a:spcPts val="0"/>
              </a:spcAft>
              <a:defRPr/>
            </a:pPr>
            <a:r>
              <a:rPr lang="en-GB" altLang="en-US" sz="1800">
                <a:latin typeface="Tahoma" pitchFamily="34" charset="0"/>
                <a:cs typeface="Tahoma" pitchFamily="34" charset="0"/>
              </a:rPr>
              <a:t>It must be clearly labelled with the pupils name and the dosage etc. Please could you also make sure that we have written permission from yourselves to allow us to give your child the medicine.</a:t>
            </a:r>
          </a:p>
          <a:p>
            <a:pPr eaLnBrk="1" fontAlgn="auto" hangingPunct="1">
              <a:spcAft>
                <a:spcPts val="0"/>
              </a:spcAft>
              <a:defRPr/>
            </a:pPr>
            <a:endParaRPr lang="en-GB" altLang="en-US" sz="1800">
              <a:latin typeface="Tahoma" pitchFamily="34" charset="0"/>
              <a:cs typeface="Tahoma" pitchFamily="34" charset="0"/>
            </a:endParaRPr>
          </a:p>
          <a:p>
            <a:pPr eaLnBrk="1" fontAlgn="auto" hangingPunct="1">
              <a:spcAft>
                <a:spcPts val="0"/>
              </a:spcAft>
              <a:defRPr/>
            </a:pPr>
            <a:r>
              <a:rPr lang="en-GB" altLang="en-US" sz="1800">
                <a:latin typeface="Tahoma" pitchFamily="34" charset="0"/>
                <a:cs typeface="Tahoma" pitchFamily="34" charset="0"/>
              </a:rPr>
              <a:t>If your child has an inhaler they must make sure they are carrying it with them at ALL times</a:t>
            </a:r>
            <a:r>
              <a:rPr lang="en-GB" altLang="en-US">
                <a:latin typeface="Tahoma" pitchFamily="34" charset="0"/>
                <a:cs typeface="Tahoma" pitchFamily="34" charset="0"/>
              </a:rPr>
              <a:t>. </a:t>
            </a:r>
            <a:r>
              <a:rPr lang="en-GB" altLang="en-US" sz="1800">
                <a:latin typeface="Tahoma" pitchFamily="34" charset="0"/>
                <a:cs typeface="Tahoma" pitchFamily="34" charset="0"/>
              </a:rPr>
              <a:t>It is advised to pass a spare inhaler to Miss Gray.</a:t>
            </a:r>
          </a:p>
          <a:p>
            <a:pPr eaLnBrk="1" fontAlgn="auto" hangingPunct="1">
              <a:spcAft>
                <a:spcPts val="0"/>
              </a:spcAft>
              <a:defRPr/>
            </a:pPr>
            <a:endParaRPr lang="en-GB"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5DDB32D-EDC3-4ACE-93C0-3725B1A366E5}"/>
              </a:ext>
            </a:extLst>
          </p:cNvPr>
          <p:cNvSpPr>
            <a:spLocks noGrp="1"/>
          </p:cNvSpPr>
          <p:nvPr>
            <p:ph type="title"/>
          </p:nvPr>
        </p:nvSpPr>
        <p:spPr/>
        <p:txBody>
          <a:bodyPr/>
          <a:lstStyle/>
          <a:p>
            <a:pPr eaLnBrk="1" hangingPunct="1"/>
            <a:r>
              <a:rPr lang="en-GB" altLang="en-US" u="sng">
                <a:latin typeface="Tahoma" panose="020B0604030504040204" pitchFamily="34" charset="0"/>
                <a:cs typeface="Tahoma" panose="020B0604030504040204" pitchFamily="34" charset="0"/>
              </a:rPr>
              <a:t>A typical day</a:t>
            </a:r>
          </a:p>
        </p:txBody>
      </p:sp>
      <p:sp>
        <p:nvSpPr>
          <p:cNvPr id="16387" name="Content Placeholder 2">
            <a:extLst>
              <a:ext uri="{FF2B5EF4-FFF2-40B4-BE49-F238E27FC236}">
                <a16:creationId xmlns:a16="http://schemas.microsoft.com/office/drawing/2014/main" id="{34E8763C-EEC1-4053-9F72-98F93AEF9671}"/>
              </a:ext>
            </a:extLst>
          </p:cNvPr>
          <p:cNvSpPr>
            <a:spLocks noGrp="1"/>
          </p:cNvSpPr>
          <p:nvPr>
            <p:ph idx="1"/>
          </p:nvPr>
        </p:nvSpPr>
        <p:spPr/>
        <p:txBody>
          <a:bodyPr/>
          <a:lstStyle/>
          <a:p>
            <a:pPr eaLnBrk="1" hangingPunct="1">
              <a:buFontTx/>
              <a:buNone/>
            </a:pPr>
            <a:r>
              <a:rPr lang="en-GB" altLang="en-US" sz="2400">
                <a:latin typeface="Tahoma" panose="020B0604030504040204" pitchFamily="34" charset="0"/>
                <a:cs typeface="Tahoma" panose="020B0604030504040204" pitchFamily="34" charset="0"/>
              </a:rPr>
              <a:t>7:00am - 8:00am 		Wake up</a:t>
            </a:r>
          </a:p>
          <a:p>
            <a:pPr eaLnBrk="1" hangingPunct="1">
              <a:buFontTx/>
              <a:buNone/>
            </a:pPr>
            <a:r>
              <a:rPr lang="en-GB" altLang="en-US" sz="2400">
                <a:latin typeface="Tahoma" panose="020B0604030504040204" pitchFamily="34" charset="0"/>
                <a:cs typeface="Tahoma" panose="020B0604030504040204" pitchFamily="34" charset="0"/>
              </a:rPr>
              <a:t>8:00am - 8:30am		Breakfast</a:t>
            </a:r>
          </a:p>
          <a:p>
            <a:pPr eaLnBrk="1" hangingPunct="1">
              <a:buFontTx/>
              <a:buNone/>
            </a:pPr>
            <a:r>
              <a:rPr lang="en-GB" altLang="en-US" sz="2400">
                <a:latin typeface="Tahoma" panose="020B0604030504040204" pitchFamily="34" charset="0"/>
                <a:cs typeface="Tahoma" panose="020B0604030504040204" pitchFamily="34" charset="0"/>
              </a:rPr>
              <a:t>9:00am -12:30pm 		3 Activity Sessions</a:t>
            </a:r>
          </a:p>
          <a:p>
            <a:pPr eaLnBrk="1" hangingPunct="1">
              <a:buFontTx/>
              <a:buNone/>
            </a:pPr>
            <a:r>
              <a:rPr lang="en-GB" altLang="en-US" sz="2400">
                <a:latin typeface="Tahoma" panose="020B0604030504040204" pitchFamily="34" charset="0"/>
                <a:cs typeface="Tahoma" panose="020B0604030504040204" pitchFamily="34" charset="0"/>
              </a:rPr>
              <a:t>12:30pm - 1:00pm 		Lunch</a:t>
            </a:r>
          </a:p>
          <a:p>
            <a:pPr eaLnBrk="1" hangingPunct="1">
              <a:buFontTx/>
              <a:buNone/>
            </a:pPr>
            <a:r>
              <a:rPr lang="en-GB" altLang="en-US" sz="2400">
                <a:latin typeface="Tahoma" panose="020B0604030504040204" pitchFamily="34" charset="0"/>
                <a:cs typeface="Tahoma" panose="020B0604030504040204" pitchFamily="34" charset="0"/>
              </a:rPr>
              <a:t>1:00pm - 5:00pm 		3 Activity Sessions</a:t>
            </a:r>
          </a:p>
          <a:p>
            <a:pPr eaLnBrk="1" hangingPunct="1">
              <a:buFontTx/>
              <a:buNone/>
            </a:pPr>
            <a:r>
              <a:rPr lang="en-GB" altLang="en-US" sz="2400">
                <a:latin typeface="Tahoma" panose="020B0604030504040204" pitchFamily="34" charset="0"/>
                <a:cs typeface="Tahoma" panose="020B0604030504040204" pitchFamily="34" charset="0"/>
              </a:rPr>
              <a:t>5:00pm - 6:00pm 		Evening Meal</a:t>
            </a:r>
          </a:p>
          <a:p>
            <a:pPr eaLnBrk="1" hangingPunct="1">
              <a:buFontTx/>
              <a:buNone/>
            </a:pPr>
            <a:r>
              <a:rPr lang="en-GB" altLang="en-US" sz="2400">
                <a:latin typeface="Tahoma" panose="020B0604030504040204" pitchFamily="34" charset="0"/>
                <a:cs typeface="Tahoma" panose="020B0604030504040204" pitchFamily="34" charset="0"/>
              </a:rPr>
              <a:t>6:00pm - 9:00pm 		2 Activity Sessions</a:t>
            </a:r>
          </a:p>
          <a:p>
            <a:pPr eaLnBrk="1" hangingPunct="1">
              <a:buFontTx/>
              <a:buNone/>
            </a:pPr>
            <a:r>
              <a:rPr lang="en-GB" altLang="en-US" sz="2400">
                <a:latin typeface="Tahoma" panose="020B0604030504040204" pitchFamily="34" charset="0"/>
                <a:cs typeface="Tahoma" panose="020B0604030504040204" pitchFamily="34" charset="0"/>
              </a:rPr>
              <a:t>9:00pm - 9:30pm 		Hot Chocolate &amp; review</a:t>
            </a:r>
          </a:p>
          <a:p>
            <a:pPr eaLnBrk="1" hangingPunct="1">
              <a:buFontTx/>
              <a:buNone/>
            </a:pPr>
            <a:r>
              <a:rPr lang="en-GB" altLang="en-US" sz="2400">
                <a:latin typeface="Tahoma" panose="020B0604030504040204" pitchFamily="34" charset="0"/>
                <a:cs typeface="Tahoma" panose="020B0604030504040204" pitchFamily="34" charset="0"/>
              </a:rPr>
              <a:t>9:30pm - 10:30pm 		Sleep!!</a:t>
            </a:r>
          </a:p>
          <a:p>
            <a:pPr eaLnBrk="1" hangingPunct="1">
              <a:buFontTx/>
              <a:buNone/>
            </a:pPr>
            <a:endParaRPr lang="en-GB" altLang="en-US" sz="2400">
              <a:latin typeface="Tahoma" panose="020B0604030504040204" pitchFamily="34" charset="0"/>
              <a:cs typeface="Tahoma" panose="020B0604030504040204" pitchFamily="34" charset="0"/>
            </a:endParaRPr>
          </a:p>
          <a:p>
            <a:pPr eaLnBrk="1" hangingPunct="1">
              <a:buFontTx/>
              <a:buNone/>
            </a:pPr>
            <a:endParaRPr lang="en-GB" altLang="en-US" sz="2400">
              <a:latin typeface="Tahoma" panose="020B0604030504040204" pitchFamily="34" charset="0"/>
              <a:cs typeface="Tahom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A5355983-A533-42FE-BFDC-C2F987E4FEFA}"/>
              </a:ext>
            </a:extLst>
          </p:cNvPr>
          <p:cNvSpPr>
            <a:spLocks noGrp="1"/>
          </p:cNvSpPr>
          <p:nvPr>
            <p:ph type="title"/>
          </p:nvPr>
        </p:nvSpPr>
        <p:spPr/>
        <p:txBody>
          <a:bodyPr/>
          <a:lstStyle/>
          <a:p>
            <a:r>
              <a:rPr lang="en-GB" altLang="en-US">
                <a:solidFill>
                  <a:srgbClr val="FFFF00"/>
                </a:solidFill>
              </a:rPr>
              <a:t>Bedrooms</a:t>
            </a:r>
          </a:p>
        </p:txBody>
      </p:sp>
      <p:pic>
        <p:nvPicPr>
          <p:cNvPr id="17411" name="Picture 2" descr="115,829 BEST Sleeping Cartoon IMAGES, STOCK PHOTOS &amp; VECTORS | Adobe Stock">
            <a:extLst>
              <a:ext uri="{FF2B5EF4-FFF2-40B4-BE49-F238E27FC236}">
                <a16:creationId xmlns:a16="http://schemas.microsoft.com/office/drawing/2014/main" id="{7CB0A05D-3DF2-4E9B-8BC2-9EB3BC5A961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62063" y="2919413"/>
            <a:ext cx="2428875" cy="1885950"/>
          </a:xfrm>
          <a:noFill/>
        </p:spPr>
      </p:pic>
      <p:sp>
        <p:nvSpPr>
          <p:cNvPr id="17412" name="Content Placeholder 3">
            <a:extLst>
              <a:ext uri="{FF2B5EF4-FFF2-40B4-BE49-F238E27FC236}">
                <a16:creationId xmlns:a16="http://schemas.microsoft.com/office/drawing/2014/main" id="{576A916C-4239-4472-9EEF-5D4898EF5CF5}"/>
              </a:ext>
            </a:extLst>
          </p:cNvPr>
          <p:cNvSpPr>
            <a:spLocks noGrp="1"/>
          </p:cNvSpPr>
          <p:nvPr>
            <p:ph sz="half" idx="2"/>
          </p:nvPr>
        </p:nvSpPr>
        <p:spPr>
          <a:xfrm>
            <a:off x="4648200" y="1700213"/>
            <a:ext cx="4038600" cy="4525962"/>
          </a:xfrm>
        </p:spPr>
        <p:txBody>
          <a:bodyPr/>
          <a:lstStyle/>
          <a:p>
            <a:pPr marL="0" indent="0">
              <a:buFont typeface="Arial" panose="020B0604020202020204" pitchFamily="34" charset="0"/>
              <a:buNone/>
            </a:pPr>
            <a:r>
              <a:rPr lang="en-GB" altLang="en-US"/>
              <a:t>Once we have been allocated room numbers by Robinwood there will be a meeting for pupils to attend.</a:t>
            </a:r>
          </a:p>
          <a:p>
            <a:pPr marL="0" indent="0">
              <a:buFont typeface="Arial" panose="020B0604020202020204" pitchFamily="34" charset="0"/>
              <a:buNone/>
            </a:pPr>
            <a:endParaRPr lang="en-GB" altLang="en-US"/>
          </a:p>
          <a:p>
            <a:pPr marL="0" indent="0">
              <a:buFont typeface="Arial" panose="020B0604020202020204" pitchFamily="34" charset="0"/>
              <a:buNone/>
            </a:pPr>
            <a:r>
              <a:rPr lang="en-GB" altLang="en-US"/>
              <a:t>This tends to be held a few days before departure.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605EB1A-6FAD-4FAA-8F3D-497BDF98B2BA}"/>
              </a:ext>
            </a:extLst>
          </p:cNvPr>
          <p:cNvSpPr>
            <a:spLocks noGrp="1"/>
          </p:cNvSpPr>
          <p:nvPr>
            <p:ph type="title"/>
          </p:nvPr>
        </p:nvSpPr>
        <p:spPr/>
        <p:txBody>
          <a:bodyPr/>
          <a:lstStyle/>
          <a:p>
            <a:pPr eaLnBrk="1" hangingPunct="1"/>
            <a:r>
              <a:rPr lang="en-GB" altLang="en-US" u="sng"/>
              <a:t>Additional information</a:t>
            </a:r>
          </a:p>
        </p:txBody>
      </p:sp>
      <p:pic>
        <p:nvPicPr>
          <p:cNvPr id="18435" name="Picture 3" descr="C:\Users\PDM\Pictures\mobiles.jpg">
            <a:extLst>
              <a:ext uri="{FF2B5EF4-FFF2-40B4-BE49-F238E27FC236}">
                <a16:creationId xmlns:a16="http://schemas.microsoft.com/office/drawing/2014/main" id="{7B151D9F-2E16-49E5-8A11-EA0F11F3BC1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99592" y="1656953"/>
            <a:ext cx="1571625" cy="1571625"/>
          </a:xfrm>
        </p:spPr>
      </p:pic>
      <p:sp>
        <p:nvSpPr>
          <p:cNvPr id="18436" name="Content Placeholder 3">
            <a:extLst>
              <a:ext uri="{FF2B5EF4-FFF2-40B4-BE49-F238E27FC236}">
                <a16:creationId xmlns:a16="http://schemas.microsoft.com/office/drawing/2014/main" id="{BC058DE4-73B9-4DF3-A0AE-282374E752F6}"/>
              </a:ext>
            </a:extLst>
          </p:cNvPr>
          <p:cNvSpPr>
            <a:spLocks noGrp="1"/>
          </p:cNvSpPr>
          <p:nvPr>
            <p:ph sz="half" idx="2"/>
          </p:nvPr>
        </p:nvSpPr>
        <p:spPr/>
        <p:txBody>
          <a:bodyPr/>
          <a:lstStyle/>
          <a:p>
            <a:pPr eaLnBrk="1" hangingPunct="1">
              <a:buFontTx/>
              <a:buNone/>
            </a:pPr>
            <a:endParaRPr lang="en-GB" altLang="en-US" sz="2000" b="1"/>
          </a:p>
          <a:p>
            <a:pPr eaLnBrk="1" hangingPunct="1">
              <a:buFontTx/>
              <a:buNone/>
            </a:pPr>
            <a:r>
              <a:rPr lang="en-GB" altLang="en-US" sz="2000" b="1"/>
              <a:t>     No mobile phones, I-pads or handheld computer games are  allowed on this trip</a:t>
            </a:r>
            <a:r>
              <a:rPr lang="en-GB" altLang="en-US" sz="2000"/>
              <a:t>.</a:t>
            </a:r>
          </a:p>
          <a:p>
            <a:pPr eaLnBrk="1" hangingPunct="1">
              <a:buFontTx/>
              <a:buNone/>
            </a:pPr>
            <a:endParaRPr lang="en-GB" altLang="en-US" sz="2000"/>
          </a:p>
          <a:p>
            <a:pPr eaLnBrk="1" hangingPunct="1">
              <a:buFontTx/>
              <a:buNone/>
            </a:pPr>
            <a:r>
              <a:rPr lang="en-GB" altLang="en-US" sz="2000"/>
              <a:t>    </a:t>
            </a:r>
          </a:p>
          <a:p>
            <a:pPr eaLnBrk="1" hangingPunct="1">
              <a:buFontTx/>
              <a:buNone/>
            </a:pPr>
            <a:r>
              <a:rPr lang="en-GB" altLang="en-US" sz="2000"/>
              <a:t>	The pupils will not have time to go on these as there is a very busy schedule, and their full concentration will be needed at all times</a:t>
            </a:r>
            <a:r>
              <a:rPr lang="en-GB" altLang="en-US"/>
              <a:t>.</a:t>
            </a:r>
          </a:p>
          <a:p>
            <a:pPr eaLnBrk="1" hangingPunct="1">
              <a:buFontTx/>
              <a:buNone/>
            </a:pPr>
            <a:endParaRPr lang="en-GB" altLang="en-US" b="1"/>
          </a:p>
          <a:p>
            <a:pPr eaLnBrk="1" hangingPunct="1">
              <a:buFontTx/>
              <a:buNone/>
            </a:pPr>
            <a:endParaRPr lang="en-GB" altLang="en-US"/>
          </a:p>
        </p:txBody>
      </p:sp>
      <p:pic>
        <p:nvPicPr>
          <p:cNvPr id="18437" name="Picture 4" descr="C:\Users\PDM\Pictures\ipods.jpg">
            <a:extLst>
              <a:ext uri="{FF2B5EF4-FFF2-40B4-BE49-F238E27FC236}">
                <a16:creationId xmlns:a16="http://schemas.microsoft.com/office/drawing/2014/main" id="{AA448091-C33D-4901-AE64-8AE48A007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3429000"/>
            <a:ext cx="1516063"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143D8C02-6FF1-4EA5-8E40-E3C1CA2A79FA}"/>
              </a:ext>
            </a:extLst>
          </p:cNvPr>
          <p:cNvSpPr>
            <a:spLocks noGrp="1"/>
          </p:cNvSpPr>
          <p:nvPr>
            <p:ph type="title"/>
          </p:nvPr>
        </p:nvSpPr>
        <p:spPr/>
        <p:txBody>
          <a:bodyPr/>
          <a:lstStyle/>
          <a:p>
            <a:pPr eaLnBrk="1" hangingPunct="1"/>
            <a:r>
              <a:rPr lang="en-US" altLang="en-US" sz="4800" b="1" u="sng">
                <a:solidFill>
                  <a:srgbClr val="C00000"/>
                </a:solidFill>
              </a:rPr>
              <a:t>Robinwood camera policy</a:t>
            </a:r>
          </a:p>
        </p:txBody>
      </p:sp>
      <p:pic>
        <p:nvPicPr>
          <p:cNvPr id="19459" name="Content Placeholder 4">
            <a:extLst>
              <a:ext uri="{FF2B5EF4-FFF2-40B4-BE49-F238E27FC236}">
                <a16:creationId xmlns:a16="http://schemas.microsoft.com/office/drawing/2014/main" id="{CDCA5B8C-13D3-4F0B-BD28-6A7FD5CDF6C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619250" y="2420938"/>
            <a:ext cx="2016125" cy="2808287"/>
          </a:xfrm>
        </p:spPr>
      </p:pic>
      <p:sp>
        <p:nvSpPr>
          <p:cNvPr id="19460" name="Content Placeholder 3">
            <a:extLst>
              <a:ext uri="{FF2B5EF4-FFF2-40B4-BE49-F238E27FC236}">
                <a16:creationId xmlns:a16="http://schemas.microsoft.com/office/drawing/2014/main" id="{D503DFC8-4BE5-4A99-88F9-61678C06B9D8}"/>
              </a:ext>
            </a:extLst>
          </p:cNvPr>
          <p:cNvSpPr>
            <a:spLocks noGrp="1"/>
          </p:cNvSpPr>
          <p:nvPr>
            <p:ph sz="half" idx="2"/>
          </p:nvPr>
        </p:nvSpPr>
        <p:spPr/>
        <p:txBody>
          <a:bodyPr/>
          <a:lstStyle/>
          <a:p>
            <a:pPr marL="0" indent="0" eaLnBrk="1" hangingPunct="1">
              <a:buFontTx/>
              <a:buNone/>
            </a:pPr>
            <a:endParaRPr lang="en-GB" altLang="en-US"/>
          </a:p>
          <a:p>
            <a:pPr marL="0" indent="0" eaLnBrk="1" hangingPunct="1">
              <a:buFontTx/>
              <a:buNone/>
            </a:pPr>
            <a:r>
              <a:rPr lang="en-GB" altLang="en-US"/>
              <a:t>School policies on photographing children vary, and most schools have children whom no permission to photograph has been granted. </a:t>
            </a:r>
          </a:p>
          <a:p>
            <a:pPr marL="0" indent="0" eaLnBrk="1" hangingPunct="1">
              <a:buFontTx/>
              <a:buNone/>
            </a:pPr>
            <a:endParaRPr lang="en-GB"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a:extLst>
              <a:ext uri="{FF2B5EF4-FFF2-40B4-BE49-F238E27FC236}">
                <a16:creationId xmlns:a16="http://schemas.microsoft.com/office/drawing/2014/main" id="{EF7364D0-692D-4918-9735-24C72C4F9FA6}"/>
              </a:ext>
            </a:extLst>
          </p:cNvPr>
          <p:cNvSpPr>
            <a:spLocks noGrp="1"/>
          </p:cNvSpPr>
          <p:nvPr>
            <p:ph type="title"/>
          </p:nvPr>
        </p:nvSpPr>
        <p:spPr/>
        <p:txBody>
          <a:bodyPr/>
          <a:lstStyle/>
          <a:p>
            <a:pPr eaLnBrk="1" hangingPunct="1"/>
            <a:endParaRPr lang="en-US" altLang="en-US"/>
          </a:p>
        </p:txBody>
      </p:sp>
      <p:sp>
        <p:nvSpPr>
          <p:cNvPr id="20483" name="Text Placeholder 4">
            <a:extLst>
              <a:ext uri="{FF2B5EF4-FFF2-40B4-BE49-F238E27FC236}">
                <a16:creationId xmlns:a16="http://schemas.microsoft.com/office/drawing/2014/main" id="{B116C5C4-7DAB-43FB-8F08-EC41F51EC6C7}"/>
              </a:ext>
            </a:extLst>
          </p:cNvPr>
          <p:cNvSpPr>
            <a:spLocks noGrp="1"/>
          </p:cNvSpPr>
          <p:nvPr>
            <p:ph type="body" idx="1"/>
          </p:nvPr>
        </p:nvSpPr>
        <p:spPr>
          <a:xfrm>
            <a:off x="457200" y="5519738"/>
            <a:ext cx="4040188" cy="639762"/>
          </a:xfrm>
        </p:spPr>
        <p:txBody>
          <a:bodyPr/>
          <a:lstStyle/>
          <a:p>
            <a:pPr eaLnBrk="1" hangingPunct="1"/>
            <a:r>
              <a:rPr lang="en-GB" altLang="en-US"/>
              <a:t>@stbedesormskirkpe</a:t>
            </a:r>
          </a:p>
          <a:p>
            <a:pPr eaLnBrk="1" hangingPunct="1"/>
            <a:endParaRPr lang="en-GB" altLang="en-US"/>
          </a:p>
        </p:txBody>
      </p:sp>
      <p:pic>
        <p:nvPicPr>
          <p:cNvPr id="20484" name="Content Placeholder 1">
            <a:extLst>
              <a:ext uri="{FF2B5EF4-FFF2-40B4-BE49-F238E27FC236}">
                <a16:creationId xmlns:a16="http://schemas.microsoft.com/office/drawing/2014/main" id="{6A4977F2-CC85-488F-8B68-B5F38066DAD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258888" y="3646488"/>
            <a:ext cx="1517650" cy="1516062"/>
          </a:xfrm>
        </p:spPr>
      </p:pic>
      <p:sp>
        <p:nvSpPr>
          <p:cNvPr id="20485" name="Text Placeholder 5">
            <a:extLst>
              <a:ext uri="{FF2B5EF4-FFF2-40B4-BE49-F238E27FC236}">
                <a16:creationId xmlns:a16="http://schemas.microsoft.com/office/drawing/2014/main" id="{0A2DC1C0-7C1B-44DE-B173-7C7AE86231AA}"/>
              </a:ext>
            </a:extLst>
          </p:cNvPr>
          <p:cNvSpPr>
            <a:spLocks noGrp="1"/>
          </p:cNvSpPr>
          <p:nvPr>
            <p:ph type="body" sz="quarter" idx="3"/>
          </p:nvPr>
        </p:nvSpPr>
        <p:spPr/>
        <p:txBody>
          <a:bodyPr/>
          <a:lstStyle/>
          <a:p>
            <a:pPr eaLnBrk="1" hangingPunct="1"/>
            <a:endParaRPr lang="en-US" altLang="en-US"/>
          </a:p>
        </p:txBody>
      </p:sp>
      <p:sp>
        <p:nvSpPr>
          <p:cNvPr id="20486" name="Content Placeholder 3">
            <a:extLst>
              <a:ext uri="{FF2B5EF4-FFF2-40B4-BE49-F238E27FC236}">
                <a16:creationId xmlns:a16="http://schemas.microsoft.com/office/drawing/2014/main" id="{32323200-A0B3-4172-A17E-0BE231D23F39}"/>
              </a:ext>
            </a:extLst>
          </p:cNvPr>
          <p:cNvSpPr>
            <a:spLocks noGrp="1"/>
          </p:cNvSpPr>
          <p:nvPr>
            <p:ph sz="quarter" idx="4"/>
          </p:nvPr>
        </p:nvSpPr>
        <p:spPr>
          <a:xfrm>
            <a:off x="4572000" y="1720850"/>
            <a:ext cx="4041775" cy="3951288"/>
          </a:xfrm>
        </p:spPr>
        <p:txBody>
          <a:bodyPr/>
          <a:lstStyle/>
          <a:p>
            <a:pPr marL="0" indent="0" eaLnBrk="1" hangingPunct="1">
              <a:buFontTx/>
              <a:buNone/>
            </a:pPr>
            <a:endParaRPr lang="en-GB" altLang="en-US" dirty="0"/>
          </a:p>
          <a:p>
            <a:pPr marL="0" indent="0" eaLnBrk="1" hangingPunct="1">
              <a:buFontTx/>
              <a:buNone/>
            </a:pPr>
            <a:r>
              <a:rPr lang="en-GB" altLang="en-US" dirty="0"/>
              <a:t>Robinwood 2024 Facebook page to keep you updated on the weekend. (A link will be sent to you prior to the trip).</a:t>
            </a:r>
          </a:p>
          <a:p>
            <a:pPr marL="0" indent="0" eaLnBrk="1" hangingPunct="1">
              <a:buFontTx/>
              <a:buNone/>
            </a:pPr>
            <a:endParaRPr lang="en-GB" altLang="en-US" dirty="0"/>
          </a:p>
          <a:p>
            <a:pPr marL="0" indent="0" eaLnBrk="1" hangingPunct="1">
              <a:buFontTx/>
              <a:buNone/>
            </a:pPr>
            <a:r>
              <a:rPr lang="en-GB" altLang="en-US" dirty="0"/>
              <a:t>If you do not want your child on our Facebook/Instagram page please let me know.</a:t>
            </a:r>
          </a:p>
          <a:p>
            <a:pPr marL="0" indent="0" eaLnBrk="1" hangingPunct="1">
              <a:buFontTx/>
              <a:buNone/>
            </a:pPr>
            <a:endParaRPr lang="en-GB" altLang="en-US" dirty="0"/>
          </a:p>
          <a:p>
            <a:pPr marL="0" indent="0" eaLnBrk="1" hangingPunct="1">
              <a:buFontTx/>
              <a:buNone/>
            </a:pPr>
            <a:endParaRPr lang="en-GB" altLang="en-US" dirty="0"/>
          </a:p>
          <a:p>
            <a:pPr marL="0" indent="0" eaLnBrk="1" hangingPunct="1">
              <a:buFontTx/>
              <a:buNone/>
            </a:pPr>
            <a:endParaRPr lang="en-GB" altLang="en-US" dirty="0"/>
          </a:p>
          <a:p>
            <a:pPr marL="0" indent="0" eaLnBrk="1" hangingPunct="1">
              <a:buFontTx/>
              <a:buNone/>
            </a:pPr>
            <a:endParaRPr lang="en-GB" altLang="en-US" dirty="0"/>
          </a:p>
          <a:p>
            <a:pPr marL="0" indent="0" eaLnBrk="1" hangingPunct="1">
              <a:buFontTx/>
              <a:buNone/>
            </a:pPr>
            <a:endParaRPr lang="en-GB" altLang="en-US" dirty="0"/>
          </a:p>
          <a:p>
            <a:pPr marL="0" indent="0" eaLnBrk="1" hangingPunct="1">
              <a:buFontTx/>
              <a:buNone/>
            </a:pPr>
            <a:endParaRPr lang="en-GB" altLang="en-US" dirty="0"/>
          </a:p>
          <a:p>
            <a:pPr marL="0" indent="0" eaLnBrk="1" hangingPunct="1">
              <a:buFontTx/>
              <a:buNone/>
            </a:pPr>
            <a:endParaRPr lang="en-GB" altLang="en-US" dirty="0"/>
          </a:p>
        </p:txBody>
      </p:sp>
      <p:pic>
        <p:nvPicPr>
          <p:cNvPr id="20487" name="Picture 2">
            <a:extLst>
              <a:ext uri="{FF2B5EF4-FFF2-40B4-BE49-F238E27FC236}">
                <a16:creationId xmlns:a16="http://schemas.microsoft.com/office/drawing/2014/main" id="{F6AF9006-A917-4080-BF87-58679A8F9C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720850"/>
            <a:ext cx="1589088" cy="158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a:extLst>
              <a:ext uri="{FF2B5EF4-FFF2-40B4-BE49-F238E27FC236}">
                <a16:creationId xmlns:a16="http://schemas.microsoft.com/office/drawing/2014/main" id="{7AF28E4B-AC1E-453D-BF28-D0771DCE4336}"/>
              </a:ext>
            </a:extLst>
          </p:cNvPr>
          <p:cNvSpPr>
            <a:spLocks noGrp="1"/>
          </p:cNvSpPr>
          <p:nvPr>
            <p:ph type="title"/>
          </p:nvPr>
        </p:nvSpPr>
        <p:spPr/>
        <p:txBody>
          <a:bodyPr/>
          <a:lstStyle/>
          <a:p>
            <a:r>
              <a:rPr lang="en-GB" altLang="en-US" i="1"/>
              <a:t>You should have received….</a:t>
            </a:r>
          </a:p>
        </p:txBody>
      </p:sp>
      <p:sp>
        <p:nvSpPr>
          <p:cNvPr id="18435" name="Content Placeholder 7">
            <a:extLst>
              <a:ext uri="{FF2B5EF4-FFF2-40B4-BE49-F238E27FC236}">
                <a16:creationId xmlns:a16="http://schemas.microsoft.com/office/drawing/2014/main" id="{C58333C2-A8A7-4EC1-AF24-41E1C7AD998D}"/>
              </a:ext>
            </a:extLst>
          </p:cNvPr>
          <p:cNvSpPr>
            <a:spLocks noGrp="1"/>
          </p:cNvSpPr>
          <p:nvPr>
            <p:ph idx="1"/>
          </p:nvPr>
        </p:nvSpPr>
        <p:spPr>
          <a:xfrm>
            <a:off x="179388" y="2205038"/>
            <a:ext cx="8507412" cy="4525962"/>
          </a:xfrm>
        </p:spPr>
        <p:txBody>
          <a:bodyPr/>
          <a:lstStyle/>
          <a:p>
            <a:pPr>
              <a:defRPr/>
            </a:pPr>
            <a:r>
              <a:rPr lang="en-US" altLang="en-US" dirty="0"/>
              <a:t>Personal Information Form</a:t>
            </a:r>
          </a:p>
          <a:p>
            <a:pPr marL="0" indent="0">
              <a:buNone/>
              <a:defRPr/>
            </a:pPr>
            <a:endParaRPr lang="en-US" altLang="en-US" dirty="0"/>
          </a:p>
          <a:p>
            <a:pPr>
              <a:defRPr/>
            </a:pPr>
            <a:r>
              <a:rPr lang="en-US" altLang="en-US" dirty="0"/>
              <a:t>Attachments to email: </a:t>
            </a:r>
            <a:r>
              <a:rPr lang="en-US" altLang="en-US" sz="2800" dirty="0">
                <a:solidFill>
                  <a:srgbClr val="FFFF00"/>
                </a:solidFill>
              </a:rPr>
              <a:t>Parents booklet</a:t>
            </a:r>
          </a:p>
          <a:p>
            <a:pPr marL="0" indent="0">
              <a:buFont typeface="Arial" panose="020B0604020202020204" pitchFamily="34" charset="0"/>
              <a:buNone/>
              <a:defRPr/>
            </a:pPr>
            <a:r>
              <a:rPr lang="en-US" altLang="en-US" sz="2800" dirty="0">
                <a:solidFill>
                  <a:srgbClr val="FFFF00"/>
                </a:solidFill>
              </a:rPr>
              <a:t>				     Menu</a:t>
            </a:r>
          </a:p>
          <a:p>
            <a:pPr marL="0" indent="0">
              <a:buFont typeface="Arial" panose="020B0604020202020204" pitchFamily="34" charset="0"/>
              <a:buNone/>
              <a:defRPr/>
            </a:pPr>
            <a:r>
              <a:rPr lang="en-US" altLang="en-US" sz="2800" dirty="0">
                <a:solidFill>
                  <a:srgbClr val="FFFF00"/>
                </a:solidFill>
              </a:rPr>
              <a:t>				     Clothing list</a:t>
            </a:r>
          </a:p>
          <a:p>
            <a:pPr marL="0" indent="0">
              <a:buFont typeface="Arial" panose="020B0604020202020204" pitchFamily="34" charset="0"/>
              <a:buNone/>
              <a:defRPr/>
            </a:pPr>
            <a:r>
              <a:rPr lang="en-US" altLang="en-US" sz="2800" dirty="0">
                <a:solidFill>
                  <a:srgbClr val="FFFF00"/>
                </a:solidFill>
              </a:rPr>
              <a:t>				     Code of conduct</a:t>
            </a:r>
          </a:p>
          <a:p>
            <a:pPr>
              <a:defRPr/>
            </a:pPr>
            <a:endParaRPr lang="en-US" altLang="en-US" dirty="0"/>
          </a:p>
          <a:p>
            <a:pPr marL="0" indent="0">
              <a:buFont typeface="Arial" panose="020B0604020202020204" pitchFamily="34" charset="0"/>
              <a:buNone/>
              <a:defRPr/>
            </a:pPr>
            <a:endParaRPr lang="en-US" altLang="en-US" sz="2400" dirty="0">
              <a:solidFill>
                <a:srgbClr val="FFFF00"/>
              </a:solidFill>
            </a:endParaRPr>
          </a:p>
          <a:p>
            <a:pPr marL="0" indent="0">
              <a:buFont typeface="Arial" panose="020B0604020202020204" pitchFamily="34" charset="0"/>
              <a:buNone/>
              <a:defRPr/>
            </a:pP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626F89A4-EE22-4B9A-B5BA-99BC58B798D8}"/>
              </a:ext>
            </a:extLst>
          </p:cNvPr>
          <p:cNvSpPr>
            <a:spLocks noGrp="1"/>
          </p:cNvSpPr>
          <p:nvPr>
            <p:ph type="title"/>
          </p:nvPr>
        </p:nvSpPr>
        <p:spPr/>
        <p:txBody>
          <a:bodyPr/>
          <a:lstStyle/>
          <a:p>
            <a:pPr eaLnBrk="1" hangingPunct="1"/>
            <a:r>
              <a:rPr lang="en-GB" altLang="en-US" u="sng">
                <a:latin typeface="Tahoma" panose="020B0604030504040204" pitchFamily="34" charset="0"/>
                <a:cs typeface="Tahoma" panose="020B0604030504040204" pitchFamily="34" charset="0"/>
              </a:rPr>
              <a:t>Staff</a:t>
            </a:r>
          </a:p>
        </p:txBody>
      </p:sp>
      <p:sp>
        <p:nvSpPr>
          <p:cNvPr id="4099" name="Content Placeholder 3">
            <a:extLst>
              <a:ext uri="{FF2B5EF4-FFF2-40B4-BE49-F238E27FC236}">
                <a16:creationId xmlns:a16="http://schemas.microsoft.com/office/drawing/2014/main" id="{5853B291-8A48-46FB-B79E-24FF04BFC93D}"/>
              </a:ext>
            </a:extLst>
          </p:cNvPr>
          <p:cNvSpPr>
            <a:spLocks noGrp="1"/>
          </p:cNvSpPr>
          <p:nvPr>
            <p:ph sz="half" idx="1"/>
          </p:nvPr>
        </p:nvSpPr>
        <p:spPr>
          <a:xfrm>
            <a:off x="437355" y="1737164"/>
            <a:ext cx="4537075" cy="4852988"/>
          </a:xfrm>
        </p:spPr>
        <p:txBody>
          <a:bodyPr/>
          <a:lstStyle/>
          <a:p>
            <a:pPr eaLnBrk="1" hangingPunct="1">
              <a:buFont typeface="Courier New" panose="02070309020205020404" pitchFamily="49" charset="0"/>
              <a:buChar char="o"/>
            </a:pPr>
            <a:r>
              <a:rPr lang="en-GB" altLang="en-US" dirty="0">
                <a:latin typeface="Tahoma" panose="020B0604030504040204" pitchFamily="34" charset="0"/>
                <a:cs typeface="Tahoma" panose="020B0604030504040204" pitchFamily="34" charset="0"/>
              </a:rPr>
              <a:t>Miss Gray  </a:t>
            </a:r>
            <a:r>
              <a:rPr lang="en-GB" altLang="en-US" sz="2400" dirty="0">
                <a:latin typeface="Tahoma" panose="020B0604030504040204" pitchFamily="34" charset="0"/>
                <a:cs typeface="Tahoma" panose="020B0604030504040204" pitchFamily="34" charset="0"/>
              </a:rPr>
              <a:t>(Trip leader)</a:t>
            </a:r>
            <a:endParaRPr lang="en-GB" altLang="en-US" dirty="0">
              <a:latin typeface="Tahoma" panose="020B0604030504040204" pitchFamily="34" charset="0"/>
              <a:cs typeface="Tahoma" panose="020B0604030504040204" pitchFamily="34" charset="0"/>
            </a:endParaRPr>
          </a:p>
          <a:p>
            <a:pPr eaLnBrk="1" hangingPunct="1">
              <a:buFont typeface="Courier New" panose="02070309020205020404" pitchFamily="49" charset="0"/>
              <a:buChar char="o"/>
            </a:pPr>
            <a:r>
              <a:rPr lang="en-GB" altLang="en-US" dirty="0">
                <a:latin typeface="Tahoma" panose="020B0604030504040204" pitchFamily="34" charset="0"/>
                <a:cs typeface="Tahoma" panose="020B0604030504040204" pitchFamily="34" charset="0"/>
              </a:rPr>
              <a:t>Mr </a:t>
            </a:r>
            <a:r>
              <a:rPr lang="en-GB" altLang="en-US" dirty="0" err="1">
                <a:latin typeface="Tahoma" panose="020B0604030504040204" pitchFamily="34" charset="0"/>
                <a:cs typeface="Tahoma" panose="020B0604030504040204" pitchFamily="34" charset="0"/>
              </a:rPr>
              <a:t>Doolan</a:t>
            </a:r>
            <a:r>
              <a:rPr lang="en-GB" altLang="en-US" dirty="0">
                <a:latin typeface="Tahoma" panose="020B0604030504040204" pitchFamily="34" charset="0"/>
                <a:cs typeface="Tahoma" panose="020B0604030504040204" pitchFamily="34" charset="0"/>
              </a:rPr>
              <a:t> (HOY)</a:t>
            </a:r>
          </a:p>
          <a:p>
            <a:pPr eaLnBrk="1" hangingPunct="1">
              <a:buFont typeface="Courier New" panose="02070309020205020404" pitchFamily="49" charset="0"/>
              <a:buChar char="o"/>
            </a:pPr>
            <a:r>
              <a:rPr lang="en-GB" altLang="en-US" dirty="0">
                <a:latin typeface="Tahoma" panose="020B0604030504040204" pitchFamily="34" charset="0"/>
                <a:cs typeface="Tahoma" panose="020B0604030504040204" pitchFamily="34" charset="0"/>
              </a:rPr>
              <a:t>Mr Aoun</a:t>
            </a:r>
          </a:p>
          <a:p>
            <a:pPr eaLnBrk="1" hangingPunct="1">
              <a:buFont typeface="Courier New" panose="02070309020205020404" pitchFamily="49" charset="0"/>
              <a:buChar char="o"/>
            </a:pPr>
            <a:r>
              <a:rPr lang="en-GB" altLang="en-US" dirty="0">
                <a:latin typeface="Tahoma" panose="020B0604030504040204" pitchFamily="34" charset="0"/>
                <a:cs typeface="Tahoma" panose="020B0604030504040204" pitchFamily="34" charset="0"/>
              </a:rPr>
              <a:t>Miss Noon</a:t>
            </a:r>
          </a:p>
          <a:p>
            <a:pPr eaLnBrk="1" hangingPunct="1">
              <a:buFont typeface="Courier New" panose="02070309020205020404" pitchFamily="49" charset="0"/>
              <a:buChar char="o"/>
            </a:pPr>
            <a:r>
              <a:rPr lang="en-GB" altLang="en-US" dirty="0">
                <a:latin typeface="Tahoma" panose="020B0604030504040204" pitchFamily="34" charset="0"/>
                <a:cs typeface="Tahoma" panose="020B0604030504040204" pitchFamily="34" charset="0"/>
              </a:rPr>
              <a:t>Mrs Gallagher</a:t>
            </a:r>
          </a:p>
          <a:p>
            <a:pPr eaLnBrk="1" hangingPunct="1">
              <a:buFont typeface="Courier New" panose="02070309020205020404" pitchFamily="49" charset="0"/>
              <a:buChar char="o"/>
            </a:pPr>
            <a:r>
              <a:rPr lang="en-GB" altLang="en-US" dirty="0">
                <a:latin typeface="Tahoma" panose="020B0604030504040204" pitchFamily="34" charset="0"/>
                <a:cs typeface="Tahoma" panose="020B0604030504040204" pitchFamily="34" charset="0"/>
              </a:rPr>
              <a:t>Miss </a:t>
            </a:r>
            <a:r>
              <a:rPr lang="en-GB" altLang="en-US" dirty="0" err="1">
                <a:latin typeface="Tahoma" panose="020B0604030504040204" pitchFamily="34" charset="0"/>
                <a:cs typeface="Tahoma" panose="020B0604030504040204" pitchFamily="34" charset="0"/>
              </a:rPr>
              <a:t>Byrom</a:t>
            </a:r>
            <a:endParaRPr lang="en-GB" altLang="en-US" dirty="0">
              <a:latin typeface="Tahoma" panose="020B0604030504040204" pitchFamily="34" charset="0"/>
              <a:cs typeface="Tahoma" panose="020B0604030504040204" pitchFamily="34" charset="0"/>
            </a:endParaRPr>
          </a:p>
          <a:p>
            <a:pPr eaLnBrk="1" hangingPunct="1">
              <a:buFont typeface="Courier New" panose="02070309020205020404" pitchFamily="49" charset="0"/>
              <a:buChar char="o"/>
            </a:pPr>
            <a:endParaRPr lang="en-GB" altLang="en-US" dirty="0">
              <a:latin typeface="Tahoma" panose="020B0604030504040204" pitchFamily="34" charset="0"/>
              <a:cs typeface="Tahoma" panose="020B0604030504040204" pitchFamily="34" charset="0"/>
            </a:endParaRPr>
          </a:p>
          <a:p>
            <a:pPr eaLnBrk="1" hangingPunct="1">
              <a:buFont typeface="Courier New" panose="02070309020205020404" pitchFamily="49" charset="0"/>
              <a:buChar char="o"/>
            </a:pPr>
            <a:endParaRPr lang="en-GB" altLang="en-US" dirty="0">
              <a:latin typeface="Tahoma" panose="020B0604030504040204" pitchFamily="34" charset="0"/>
              <a:cs typeface="Tahoma" panose="020B0604030504040204" pitchFamily="34" charset="0"/>
            </a:endParaRPr>
          </a:p>
        </p:txBody>
      </p:sp>
      <p:sp>
        <p:nvSpPr>
          <p:cNvPr id="4100" name="Content Placeholder 4">
            <a:extLst>
              <a:ext uri="{FF2B5EF4-FFF2-40B4-BE49-F238E27FC236}">
                <a16:creationId xmlns:a16="http://schemas.microsoft.com/office/drawing/2014/main" id="{EB29CBB6-46E8-4145-A1AB-BBA17F2B8025}"/>
              </a:ext>
            </a:extLst>
          </p:cNvPr>
          <p:cNvSpPr>
            <a:spLocks noGrp="1"/>
          </p:cNvSpPr>
          <p:nvPr>
            <p:ph sz="half" idx="2"/>
          </p:nvPr>
        </p:nvSpPr>
        <p:spPr/>
        <p:txBody>
          <a:bodyPr/>
          <a:lstStyle/>
          <a:p>
            <a:pPr marL="0" indent="0" eaLnBrk="1" hangingPunct="1">
              <a:buFontTx/>
              <a:buNone/>
            </a:pPr>
            <a:endParaRPr lang="en-GB" altLang="en-US" dirty="0">
              <a:latin typeface="Tahoma" panose="020B0604030504040204" pitchFamily="34" charset="0"/>
              <a:cs typeface="Tahoma" panose="020B0604030504040204" pitchFamily="34" charset="0"/>
            </a:endParaRPr>
          </a:p>
          <a:p>
            <a:pPr marL="0" indent="0" eaLnBrk="1" hangingPunct="1">
              <a:buFontTx/>
              <a:buNone/>
            </a:pPr>
            <a:endParaRPr lang="en-GB" altLang="en-US" dirty="0">
              <a:latin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4224B53D-7E27-4D84-AF31-37E6AF617A47}"/>
              </a:ext>
            </a:extLst>
          </p:cNvPr>
          <p:cNvSpPr/>
          <p:nvPr/>
        </p:nvSpPr>
        <p:spPr>
          <a:xfrm>
            <a:off x="4994275" y="3218656"/>
            <a:ext cx="3095625" cy="1289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2800" b="1" dirty="0">
                <a:solidFill>
                  <a:schemeClr val="bg1"/>
                </a:solidFill>
              </a:rPr>
              <a:t>64 x Year 7 pupils</a:t>
            </a:r>
          </a:p>
        </p:txBody>
      </p:sp>
      <p:pic>
        <p:nvPicPr>
          <p:cNvPr id="4102" name="Picture 9" descr="Shop By School – Premier Sports And School Wear Ltd">
            <a:extLst>
              <a:ext uri="{FF2B5EF4-FFF2-40B4-BE49-F238E27FC236}">
                <a16:creationId xmlns:a16="http://schemas.microsoft.com/office/drawing/2014/main" id="{16F55A35-8E98-4605-B8EB-C7881436F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238" y="628650"/>
            <a:ext cx="128746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9162C48-6BAA-4D14-A6C8-3E9C00A4A765}"/>
              </a:ext>
            </a:extLst>
          </p:cNvPr>
          <p:cNvSpPr>
            <a:spLocks noGrp="1"/>
          </p:cNvSpPr>
          <p:nvPr>
            <p:ph type="title"/>
          </p:nvPr>
        </p:nvSpPr>
        <p:spPr/>
        <p:txBody>
          <a:bodyPr/>
          <a:lstStyle/>
          <a:p>
            <a:r>
              <a:rPr lang="en-GB" altLang="en-US" i="1">
                <a:solidFill>
                  <a:srgbClr val="FFC000"/>
                </a:solidFill>
              </a:rPr>
              <a:t>What I need from you</a:t>
            </a:r>
          </a:p>
        </p:txBody>
      </p:sp>
      <p:sp>
        <p:nvSpPr>
          <p:cNvPr id="7" name="Content Placeholder 6">
            <a:extLst>
              <a:ext uri="{FF2B5EF4-FFF2-40B4-BE49-F238E27FC236}">
                <a16:creationId xmlns:a16="http://schemas.microsoft.com/office/drawing/2014/main" id="{5DAA715F-7004-45DD-848B-E3BC8C8D44CF}"/>
              </a:ext>
            </a:extLst>
          </p:cNvPr>
          <p:cNvSpPr>
            <a:spLocks noGrp="1"/>
          </p:cNvSpPr>
          <p:nvPr>
            <p:ph idx="1"/>
          </p:nvPr>
        </p:nvSpPr>
        <p:spPr>
          <a:xfrm>
            <a:off x="457200" y="1773238"/>
            <a:ext cx="8507413" cy="4525962"/>
          </a:xfrm>
        </p:spPr>
        <p:txBody>
          <a:bodyPr/>
          <a:lstStyle/>
          <a:p>
            <a:pPr marL="0" indent="0">
              <a:buFont typeface="Arial" panose="020B0604020202020204" pitchFamily="34" charset="0"/>
              <a:buNone/>
              <a:defRPr/>
            </a:pPr>
            <a:r>
              <a:rPr lang="en-GB" dirty="0"/>
              <a:t>From your pack I will need:</a:t>
            </a:r>
          </a:p>
          <a:p>
            <a:pPr marL="0" indent="0">
              <a:buFont typeface="Arial" panose="020B0604020202020204" pitchFamily="34" charset="0"/>
              <a:buNone/>
              <a:defRPr/>
            </a:pPr>
            <a:endParaRPr lang="en-GB" dirty="0"/>
          </a:p>
          <a:p>
            <a:pPr>
              <a:defRPr/>
            </a:pPr>
            <a:r>
              <a:rPr lang="en-GB" sz="4000" dirty="0"/>
              <a:t>Information form returned to school by </a:t>
            </a:r>
            <a:r>
              <a:rPr lang="en-GB" sz="4000" b="1" u="sng" dirty="0"/>
              <a:t>Monday 5</a:t>
            </a:r>
            <a:r>
              <a:rPr lang="en-GB" sz="4000" b="1" u="sng" baseline="30000" dirty="0"/>
              <a:t>th</a:t>
            </a:r>
            <a:r>
              <a:rPr lang="en-GB" sz="4000" b="1" u="sng" dirty="0"/>
              <a:t> February 2024</a:t>
            </a:r>
          </a:p>
          <a:p>
            <a:pPr>
              <a:defRPr/>
            </a:pPr>
            <a:r>
              <a:rPr lang="en-GB" sz="3600" b="1" u="sng" dirty="0">
                <a:solidFill>
                  <a:srgbClr val="FFFF00"/>
                </a:solidFill>
              </a:rPr>
              <a:t>Pass onto form teacher or Miss Gray</a:t>
            </a:r>
          </a:p>
          <a:p>
            <a:pPr>
              <a:defRPr/>
            </a:pP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B1D1A54-D8C0-4BC6-95AC-9C596020FDAA}"/>
              </a:ext>
            </a:extLst>
          </p:cNvPr>
          <p:cNvSpPr>
            <a:spLocks noGrp="1"/>
          </p:cNvSpPr>
          <p:nvPr>
            <p:ph type="ctrTitle"/>
          </p:nvPr>
        </p:nvSpPr>
        <p:spPr>
          <a:xfrm>
            <a:off x="793750" y="1887538"/>
            <a:ext cx="7772400" cy="1470025"/>
          </a:xfrm>
        </p:spPr>
        <p:txBody>
          <a:bodyPr/>
          <a:lstStyle/>
          <a:p>
            <a:pPr eaLnBrk="1" hangingPunct="1"/>
            <a:br>
              <a:rPr lang="en-GB" altLang="en-US" u="sng">
                <a:latin typeface="Tahoma" panose="020B0604030504040204" pitchFamily="34" charset="0"/>
                <a:cs typeface="Tahoma" panose="020B0604030504040204" pitchFamily="34" charset="0"/>
              </a:rPr>
            </a:br>
            <a:r>
              <a:rPr lang="en-GB" altLang="en-US" u="sng">
                <a:latin typeface="Tahoma" panose="020B0604030504040204" pitchFamily="34" charset="0"/>
                <a:cs typeface="Tahoma" panose="020B0604030504040204" pitchFamily="34" charset="0"/>
              </a:rPr>
              <a:t>Website</a:t>
            </a:r>
          </a:p>
        </p:txBody>
      </p:sp>
      <p:sp>
        <p:nvSpPr>
          <p:cNvPr id="16387" name="Subtitle 2">
            <a:extLst>
              <a:ext uri="{FF2B5EF4-FFF2-40B4-BE49-F238E27FC236}">
                <a16:creationId xmlns:a16="http://schemas.microsoft.com/office/drawing/2014/main" id="{7C7C6FA0-7823-4746-8388-D6F6DD8718A7}"/>
              </a:ext>
            </a:extLst>
          </p:cNvPr>
          <p:cNvSpPr>
            <a:spLocks noGrp="1"/>
          </p:cNvSpPr>
          <p:nvPr>
            <p:ph type="subTitle" idx="1"/>
          </p:nvPr>
        </p:nvSpPr>
        <p:spPr>
          <a:xfrm>
            <a:off x="1479550" y="3611563"/>
            <a:ext cx="6400800" cy="839787"/>
          </a:xfrm>
        </p:spPr>
        <p:txBody>
          <a:bodyPr rtlCol="0">
            <a:normAutofit/>
          </a:bodyPr>
          <a:lstStyle/>
          <a:p>
            <a:pPr eaLnBrk="1" fontAlgn="auto" hangingPunct="1">
              <a:spcAft>
                <a:spcPts val="0"/>
              </a:spcAft>
              <a:defRPr/>
            </a:pPr>
            <a:r>
              <a:rPr lang="en-GB" altLang="en-US" dirty="0">
                <a:latin typeface="Tahoma" pitchFamily="34" charset="0"/>
                <a:cs typeface="Tahoma" pitchFamily="34" charset="0"/>
              </a:rPr>
              <a:t>http://www.robinwood.co.uk</a:t>
            </a:r>
          </a:p>
        </p:txBody>
      </p:sp>
      <p:pic>
        <p:nvPicPr>
          <p:cNvPr id="23556" name="Picture 3" descr="robinwood.jpg">
            <a:extLst>
              <a:ext uri="{FF2B5EF4-FFF2-40B4-BE49-F238E27FC236}">
                <a16:creationId xmlns:a16="http://schemas.microsoft.com/office/drawing/2014/main" id="{E639F8C3-CC8F-4AFA-9718-0398934F67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54013"/>
            <a:ext cx="48577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1">
            <a:extLst>
              <a:ext uri="{FF2B5EF4-FFF2-40B4-BE49-F238E27FC236}">
                <a16:creationId xmlns:a16="http://schemas.microsoft.com/office/drawing/2014/main" id="{52825FCF-59A9-4DF7-A454-CB2BDBDADA2F}"/>
              </a:ext>
            </a:extLst>
          </p:cNvPr>
          <p:cNvSpPr txBox="1">
            <a:spLocks noChangeArrowheads="1"/>
          </p:cNvSpPr>
          <p:nvPr/>
        </p:nvSpPr>
        <p:spPr bwMode="auto">
          <a:xfrm>
            <a:off x="539750" y="5327650"/>
            <a:ext cx="828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2400">
                <a:latin typeface="Arial" panose="020B0604020202020204" pitchFamily="34" charset="0"/>
              </a:rPr>
              <a:t>If you have any further queries/questions, then please contact me via email – g.gray@sbchs.co.uk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58078-B569-469B-9CAE-2322C63CCFB1}"/>
              </a:ext>
            </a:extLst>
          </p:cNvPr>
          <p:cNvSpPr>
            <a:spLocks noGrp="1"/>
          </p:cNvSpPr>
          <p:nvPr>
            <p:ph type="title"/>
          </p:nvPr>
        </p:nvSpPr>
        <p:spPr/>
        <p:txBody>
          <a:bodyPr/>
          <a:lstStyle/>
          <a:p>
            <a:r>
              <a:rPr lang="en-GB" b="1" dirty="0">
                <a:solidFill>
                  <a:srgbClr val="FFFF00"/>
                </a:solidFill>
              </a:rPr>
              <a:t>Behaviour</a:t>
            </a:r>
          </a:p>
        </p:txBody>
      </p:sp>
      <p:sp>
        <p:nvSpPr>
          <p:cNvPr id="5" name="Content Placeholder 4">
            <a:extLst>
              <a:ext uri="{FF2B5EF4-FFF2-40B4-BE49-F238E27FC236}">
                <a16:creationId xmlns:a16="http://schemas.microsoft.com/office/drawing/2014/main" id="{7B58DAC6-9BCF-4A0D-842A-BBC763D02406}"/>
              </a:ext>
            </a:extLst>
          </p:cNvPr>
          <p:cNvSpPr>
            <a:spLocks noGrp="1"/>
          </p:cNvSpPr>
          <p:nvPr>
            <p:ph idx="1"/>
          </p:nvPr>
        </p:nvSpPr>
        <p:spPr>
          <a:xfrm>
            <a:off x="449393" y="1855386"/>
            <a:ext cx="8229600" cy="4983162"/>
          </a:xfrm>
        </p:spPr>
        <p:txBody>
          <a:bodyPr/>
          <a:lstStyle/>
          <a:p>
            <a:r>
              <a:rPr lang="en-GB" dirty="0"/>
              <a:t>All pupils behaviour leading up to this trip is monitored and students will be removed from the trip if we feel they are not adhering to our expectations as a school.</a:t>
            </a:r>
          </a:p>
          <a:p>
            <a:pPr marL="0" indent="0">
              <a:buNone/>
            </a:pPr>
            <a:endParaRPr lang="en-GB" dirty="0"/>
          </a:p>
          <a:p>
            <a:r>
              <a:rPr lang="en-GB" dirty="0"/>
              <a:t>If poor behaviour is displayed during the trip from any student then we will ask parents to come and collect their child from Dobroyd Castle.</a:t>
            </a:r>
          </a:p>
        </p:txBody>
      </p:sp>
      <p:pic>
        <p:nvPicPr>
          <p:cNvPr id="6" name="Picture 9" descr="Shop By School – Premier Sports And School Wear Ltd">
            <a:extLst>
              <a:ext uri="{FF2B5EF4-FFF2-40B4-BE49-F238E27FC236}">
                <a16:creationId xmlns:a16="http://schemas.microsoft.com/office/drawing/2014/main" id="{FEF443E1-E043-48F2-A0AA-387F634A2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9338" y="201613"/>
            <a:ext cx="128746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Shop By School – Premier Sports And School Wear Ltd">
            <a:extLst>
              <a:ext uri="{FF2B5EF4-FFF2-40B4-BE49-F238E27FC236}">
                <a16:creationId xmlns:a16="http://schemas.microsoft.com/office/drawing/2014/main" id="{E959D531-ECE9-4BE5-A5FF-5EA73F334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393" y="256382"/>
            <a:ext cx="128746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9144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3645DCC-FFDE-472E-A02A-306CA2C154E0}"/>
              </a:ext>
            </a:extLst>
          </p:cNvPr>
          <p:cNvSpPr>
            <a:spLocks noGrp="1" noChangeArrowheads="1"/>
          </p:cNvSpPr>
          <p:nvPr>
            <p:ph type="title"/>
          </p:nvPr>
        </p:nvSpPr>
        <p:spPr/>
        <p:txBody>
          <a:bodyPr rtlCol="0">
            <a:normAutofit fontScale="90000"/>
          </a:bodyPr>
          <a:lstStyle/>
          <a:p>
            <a:pPr eaLnBrk="1" fontAlgn="auto" hangingPunct="1">
              <a:spcAft>
                <a:spcPts val="0"/>
              </a:spcAft>
              <a:defRPr/>
            </a:pPr>
            <a:br>
              <a:rPr lang="en-GB" altLang="en-US" sz="4800" u="sng" dirty="0"/>
            </a:br>
            <a:r>
              <a:rPr lang="en-GB" altLang="en-US" sz="4800" u="sng" dirty="0">
                <a:latin typeface="Tahoma" pitchFamily="34" charset="0"/>
                <a:cs typeface="Tahoma" pitchFamily="34" charset="0"/>
              </a:rPr>
              <a:t>Travel</a:t>
            </a:r>
            <a:br>
              <a:rPr lang="en-GB" altLang="en-US" sz="4800" u="sng" dirty="0"/>
            </a:br>
            <a:endParaRPr lang="en-GB" altLang="en-US" sz="4800" u="sng" dirty="0"/>
          </a:p>
        </p:txBody>
      </p:sp>
      <p:sp>
        <p:nvSpPr>
          <p:cNvPr id="5123" name="Rectangle 3">
            <a:extLst>
              <a:ext uri="{FF2B5EF4-FFF2-40B4-BE49-F238E27FC236}">
                <a16:creationId xmlns:a16="http://schemas.microsoft.com/office/drawing/2014/main" id="{E17722C0-796E-4793-BFB0-19064D5FB77C}"/>
              </a:ext>
            </a:extLst>
          </p:cNvPr>
          <p:cNvSpPr>
            <a:spLocks noGrp="1"/>
          </p:cNvSpPr>
          <p:nvPr>
            <p:ph idx="1"/>
          </p:nvPr>
        </p:nvSpPr>
        <p:spPr>
          <a:xfrm>
            <a:off x="179388" y="1340768"/>
            <a:ext cx="8964612" cy="4525962"/>
          </a:xfrm>
        </p:spPr>
        <p:txBody>
          <a:bodyPr/>
          <a:lstStyle/>
          <a:p>
            <a:pPr eaLnBrk="1" hangingPunct="1">
              <a:buFontTx/>
              <a:buNone/>
            </a:pPr>
            <a:endParaRPr lang="en-GB" altLang="en-US" u="sng" dirty="0"/>
          </a:p>
          <a:p>
            <a:pPr eaLnBrk="1" hangingPunct="1">
              <a:buFontTx/>
              <a:buNone/>
            </a:pPr>
            <a:endParaRPr lang="en-GB" altLang="en-US" u="sng" dirty="0"/>
          </a:p>
          <a:p>
            <a:pPr eaLnBrk="1" hangingPunct="1">
              <a:buFontTx/>
              <a:buNone/>
            </a:pPr>
            <a:r>
              <a:rPr lang="en-GB" altLang="en-US" u="sng" dirty="0">
                <a:latin typeface="Tahoma" panose="020B0604030504040204" pitchFamily="34" charset="0"/>
                <a:cs typeface="Tahoma" panose="020B0604030504040204" pitchFamily="34" charset="0"/>
              </a:rPr>
              <a:t>Friday 8</a:t>
            </a:r>
            <a:r>
              <a:rPr lang="en-GB" altLang="en-US" u="sng" baseline="30000" dirty="0">
                <a:latin typeface="Tahoma" panose="020B0604030504040204" pitchFamily="34" charset="0"/>
                <a:cs typeface="Tahoma" panose="020B0604030504040204" pitchFamily="34" charset="0"/>
              </a:rPr>
              <a:t>th</a:t>
            </a:r>
            <a:r>
              <a:rPr lang="en-GB" altLang="en-US" u="sng" dirty="0">
                <a:latin typeface="Tahoma" panose="020B0604030504040204" pitchFamily="34" charset="0"/>
                <a:cs typeface="Tahoma" panose="020B0604030504040204" pitchFamily="34" charset="0"/>
              </a:rPr>
              <a:t> March</a:t>
            </a:r>
            <a:r>
              <a:rPr lang="en-GB" altLang="en-US" dirty="0">
                <a:latin typeface="Tahoma" panose="020B0604030504040204" pitchFamily="34" charset="0"/>
                <a:cs typeface="Tahoma" panose="020B0604030504040204" pitchFamily="34" charset="0"/>
              </a:rPr>
              <a:t> – </a:t>
            </a:r>
          </a:p>
          <a:p>
            <a:pPr eaLnBrk="1" hangingPunct="1">
              <a:buFontTx/>
              <a:buNone/>
            </a:pPr>
            <a:r>
              <a:rPr lang="en-GB" altLang="en-US" sz="2400" dirty="0">
                <a:latin typeface="Tahoma" panose="020B0604030504040204" pitchFamily="34" charset="0"/>
                <a:cs typeface="Tahoma" panose="020B0604030504040204" pitchFamily="34" charset="0"/>
              </a:rPr>
              <a:t>leaving school at 9:40am</a:t>
            </a:r>
          </a:p>
          <a:p>
            <a:pPr eaLnBrk="1" hangingPunct="1">
              <a:buFontTx/>
              <a:buNone/>
            </a:pPr>
            <a:r>
              <a:rPr lang="en-GB" altLang="en-US" sz="2400" dirty="0">
                <a:latin typeface="Tahoma" panose="020B0604030504040204" pitchFamily="34" charset="0"/>
                <a:cs typeface="Tahoma" panose="020B0604030504040204" pitchFamily="34" charset="0"/>
              </a:rPr>
              <a:t>(pupils </a:t>
            </a:r>
            <a:r>
              <a:rPr lang="en-GB" altLang="en-US" sz="2400" u="sng" dirty="0">
                <a:latin typeface="Tahoma" panose="020B0604030504040204" pitchFamily="34" charset="0"/>
                <a:cs typeface="Tahoma" panose="020B0604030504040204" pitchFamily="34" charset="0"/>
              </a:rPr>
              <a:t>must</a:t>
            </a:r>
            <a:r>
              <a:rPr lang="en-GB" altLang="en-US" sz="2400" dirty="0">
                <a:latin typeface="Tahoma" panose="020B0604030504040204" pitchFamily="34" charset="0"/>
                <a:cs typeface="Tahoma" panose="020B0604030504040204" pitchFamily="34" charset="0"/>
              </a:rPr>
              <a:t> arrive to school by 8:50am and meet in the gym)</a:t>
            </a:r>
          </a:p>
          <a:p>
            <a:pPr eaLnBrk="1" hangingPunct="1">
              <a:buFontTx/>
              <a:buNone/>
            </a:pPr>
            <a:endParaRPr lang="en-GB" altLang="en-US" sz="2400" dirty="0">
              <a:latin typeface="Tahoma" panose="020B0604030504040204" pitchFamily="34" charset="0"/>
              <a:cs typeface="Tahoma" panose="020B0604030504040204" pitchFamily="34" charset="0"/>
            </a:endParaRPr>
          </a:p>
          <a:p>
            <a:pPr eaLnBrk="1" hangingPunct="1">
              <a:buFontTx/>
              <a:buNone/>
            </a:pPr>
            <a:r>
              <a:rPr lang="en-GB" altLang="en-US" u="sng" dirty="0">
                <a:latin typeface="Tahoma" panose="020B0604030504040204" pitchFamily="34" charset="0"/>
                <a:cs typeface="Tahoma" panose="020B0604030504040204" pitchFamily="34" charset="0"/>
              </a:rPr>
              <a:t>Sunday 10</a:t>
            </a:r>
            <a:r>
              <a:rPr lang="en-GB" altLang="en-US" u="sng" baseline="30000" dirty="0">
                <a:latin typeface="Tahoma" panose="020B0604030504040204" pitchFamily="34" charset="0"/>
                <a:cs typeface="Tahoma" panose="020B0604030504040204" pitchFamily="34" charset="0"/>
              </a:rPr>
              <a:t>th</a:t>
            </a:r>
            <a:r>
              <a:rPr lang="en-GB" altLang="en-US" u="sng" dirty="0">
                <a:latin typeface="Tahoma" panose="020B0604030504040204" pitchFamily="34" charset="0"/>
                <a:cs typeface="Tahoma" panose="020B0604030504040204" pitchFamily="34" charset="0"/>
              </a:rPr>
              <a:t> March</a:t>
            </a:r>
            <a:r>
              <a:rPr lang="en-GB" altLang="en-US" dirty="0">
                <a:latin typeface="Tahoma" panose="020B0604030504040204" pitchFamily="34" charset="0"/>
                <a:cs typeface="Tahoma" panose="020B0604030504040204" pitchFamily="34" charset="0"/>
              </a:rPr>
              <a:t> – </a:t>
            </a:r>
          </a:p>
          <a:p>
            <a:pPr eaLnBrk="1" hangingPunct="1">
              <a:buFontTx/>
              <a:buNone/>
            </a:pPr>
            <a:r>
              <a:rPr lang="en-GB" altLang="en-US" sz="2400" dirty="0">
                <a:latin typeface="Tahoma" panose="020B0604030504040204" pitchFamily="34" charset="0"/>
                <a:cs typeface="Tahoma" panose="020B0604030504040204" pitchFamily="34" charset="0"/>
              </a:rPr>
              <a:t>arriving back at St. Bede’s at 3:30pm – 3:45pm approx.</a:t>
            </a:r>
          </a:p>
          <a:p>
            <a:pPr eaLnBrk="1" hangingPunct="1">
              <a:buFontTx/>
              <a:buNone/>
            </a:pPr>
            <a:endParaRPr lang="en-GB" altLang="en-US" sz="2400" dirty="0">
              <a:latin typeface="Tahoma" panose="020B0604030504040204" pitchFamily="34" charset="0"/>
              <a:cs typeface="Tahoma" panose="020B0604030504040204" pitchFamily="34" charset="0"/>
            </a:endParaRPr>
          </a:p>
          <a:p>
            <a:pPr algn="ctr" eaLnBrk="1" hangingPunct="1">
              <a:buFontTx/>
              <a:buNone/>
            </a:pPr>
            <a:r>
              <a:rPr lang="en-GB" altLang="en-US" sz="2000" b="1" dirty="0">
                <a:solidFill>
                  <a:srgbClr val="FFFF00"/>
                </a:solidFill>
                <a:latin typeface="Tahoma" panose="020B0604030504040204" pitchFamily="34" charset="0"/>
                <a:cs typeface="Tahoma" panose="020B0604030504040204" pitchFamily="34" charset="0"/>
              </a:rPr>
              <a:t>PLEASE DO NOT PARK ON THE YELLOW ZIG ZAGS OUTSIDE SCHOOL</a:t>
            </a:r>
          </a:p>
        </p:txBody>
      </p:sp>
      <p:pic>
        <p:nvPicPr>
          <p:cNvPr id="5124" name="Picture 5" descr="C:\Users\PDM\Pictures\bus.jpg">
            <a:extLst>
              <a:ext uri="{FF2B5EF4-FFF2-40B4-BE49-F238E27FC236}">
                <a16:creationId xmlns:a16="http://schemas.microsoft.com/office/drawing/2014/main" id="{D35DB0CF-7AD8-4D13-9C43-08DFAE485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846138"/>
            <a:ext cx="2286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0E40251-7145-46D2-8EB9-34392F9B07EB}"/>
              </a:ext>
            </a:extLst>
          </p:cNvPr>
          <p:cNvSpPr>
            <a:spLocks noGrp="1"/>
          </p:cNvSpPr>
          <p:nvPr>
            <p:ph type="title"/>
          </p:nvPr>
        </p:nvSpPr>
        <p:spPr/>
        <p:txBody>
          <a:bodyPr/>
          <a:lstStyle/>
          <a:p>
            <a:r>
              <a:rPr lang="en-GB" altLang="en-US" b="1" dirty="0">
                <a:solidFill>
                  <a:srgbClr val="FFFF00"/>
                </a:solidFill>
              </a:rPr>
              <a:t>Friday 8</a:t>
            </a:r>
            <a:r>
              <a:rPr lang="en-GB" altLang="en-US" b="1" baseline="30000" dirty="0">
                <a:solidFill>
                  <a:srgbClr val="FFFF00"/>
                </a:solidFill>
              </a:rPr>
              <a:t>th</a:t>
            </a:r>
            <a:r>
              <a:rPr lang="en-GB" altLang="en-US" b="1" dirty="0">
                <a:solidFill>
                  <a:srgbClr val="FFFF00"/>
                </a:solidFill>
              </a:rPr>
              <a:t> March</a:t>
            </a:r>
          </a:p>
        </p:txBody>
      </p:sp>
      <p:sp>
        <p:nvSpPr>
          <p:cNvPr id="3" name="Content Placeholder 2">
            <a:extLst>
              <a:ext uri="{FF2B5EF4-FFF2-40B4-BE49-F238E27FC236}">
                <a16:creationId xmlns:a16="http://schemas.microsoft.com/office/drawing/2014/main" id="{41725B60-E0A5-4698-A3E6-DD76165918C2}"/>
              </a:ext>
            </a:extLst>
          </p:cNvPr>
          <p:cNvSpPr>
            <a:spLocks noGrp="1"/>
          </p:cNvSpPr>
          <p:nvPr>
            <p:ph idx="1"/>
          </p:nvPr>
        </p:nvSpPr>
        <p:spPr/>
        <p:txBody>
          <a:bodyPr/>
          <a:lstStyle/>
          <a:p>
            <a:pPr>
              <a:defRPr/>
            </a:pPr>
            <a:r>
              <a:rPr lang="en-GB" dirty="0"/>
              <a:t>Pupils to arrive at </a:t>
            </a:r>
            <a:r>
              <a:rPr lang="en-GB" u="sng" dirty="0"/>
              <a:t>8:50am</a:t>
            </a:r>
            <a:r>
              <a:rPr lang="en-GB" dirty="0"/>
              <a:t> and go to the GYM.</a:t>
            </a:r>
          </a:p>
          <a:p>
            <a:pPr>
              <a:defRPr/>
            </a:pPr>
            <a:r>
              <a:rPr lang="en-GB" dirty="0"/>
              <a:t>9:40am </a:t>
            </a:r>
            <a:r>
              <a:rPr lang="en-GB" dirty="0" err="1"/>
              <a:t>approx</a:t>
            </a:r>
            <a:r>
              <a:rPr lang="en-GB" dirty="0"/>
              <a:t> – depart St. Bede’s</a:t>
            </a:r>
          </a:p>
          <a:p>
            <a:pPr marL="0" indent="0">
              <a:buFont typeface="Arial" panose="020B0604020202020204" pitchFamily="34" charset="0"/>
              <a:buNone/>
              <a:defRPr/>
            </a:pPr>
            <a:endParaRPr lang="en-GB" dirty="0"/>
          </a:p>
          <a:p>
            <a:pPr marL="0" indent="0">
              <a:buFont typeface="Arial" panose="020B0604020202020204" pitchFamily="34" charset="0"/>
              <a:buNone/>
              <a:defRPr/>
            </a:pPr>
            <a:r>
              <a:rPr lang="en-GB" dirty="0"/>
              <a:t>Please wear clothes that are suitable for activities when you arrive to school.</a:t>
            </a:r>
          </a:p>
          <a:p>
            <a:pPr marL="0" indent="0">
              <a:buFont typeface="Arial" panose="020B0604020202020204" pitchFamily="34" charset="0"/>
              <a:buNone/>
              <a:defRPr/>
            </a:pPr>
            <a:endParaRPr lang="en-GB" dirty="0"/>
          </a:p>
          <a:p>
            <a:pPr marL="0" indent="0">
              <a:buFont typeface="Arial" panose="020B0604020202020204" pitchFamily="34" charset="0"/>
              <a:buNone/>
              <a:defRPr/>
            </a:pPr>
            <a:r>
              <a:rPr lang="en-GB" dirty="0"/>
              <a:t>All pupils will be given their lunch at Robinwood so you will not need to provide a packed lunch.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DD9FEB74-5C29-420D-A482-21B68D9E4E0B}"/>
              </a:ext>
            </a:extLst>
          </p:cNvPr>
          <p:cNvSpPr>
            <a:spLocks noGrp="1"/>
          </p:cNvSpPr>
          <p:nvPr>
            <p:ph type="title"/>
          </p:nvPr>
        </p:nvSpPr>
        <p:spPr>
          <a:xfrm>
            <a:off x="457200" y="53975"/>
            <a:ext cx="8229600" cy="1143000"/>
          </a:xfrm>
        </p:spPr>
        <p:txBody>
          <a:bodyPr/>
          <a:lstStyle/>
          <a:p>
            <a:pPr eaLnBrk="1" hangingPunct="1"/>
            <a:r>
              <a:rPr lang="en-GB" altLang="en-US" b="1" u="sng">
                <a:solidFill>
                  <a:srgbClr val="FFFF00"/>
                </a:solidFill>
                <a:latin typeface="Tahoma" panose="020B0604030504040204" pitchFamily="34" charset="0"/>
                <a:cs typeface="Tahoma" panose="020B0604030504040204" pitchFamily="34" charset="0"/>
              </a:rPr>
              <a:t>Meals</a:t>
            </a:r>
          </a:p>
        </p:txBody>
      </p:sp>
      <p:sp>
        <p:nvSpPr>
          <p:cNvPr id="7171" name="Content Placeholder 4">
            <a:extLst>
              <a:ext uri="{FF2B5EF4-FFF2-40B4-BE49-F238E27FC236}">
                <a16:creationId xmlns:a16="http://schemas.microsoft.com/office/drawing/2014/main" id="{90BE9800-6BF2-4C14-815A-C5FE7A6B1ABD}"/>
              </a:ext>
            </a:extLst>
          </p:cNvPr>
          <p:cNvSpPr>
            <a:spLocks noGrp="1"/>
          </p:cNvSpPr>
          <p:nvPr>
            <p:ph sz="half" idx="1"/>
          </p:nvPr>
        </p:nvSpPr>
        <p:spPr>
          <a:xfrm>
            <a:off x="390525" y="4868863"/>
            <a:ext cx="8362950" cy="4525962"/>
          </a:xfrm>
        </p:spPr>
        <p:txBody>
          <a:bodyPr/>
          <a:lstStyle/>
          <a:p>
            <a:pPr eaLnBrk="1" hangingPunct="1">
              <a:buFontTx/>
              <a:buNone/>
            </a:pPr>
            <a:endParaRPr lang="en-GB" altLang="en-US"/>
          </a:p>
          <a:p>
            <a:pPr eaLnBrk="1" hangingPunct="1">
              <a:buFontTx/>
              <a:buNone/>
            </a:pPr>
            <a:r>
              <a:rPr lang="en-GB" altLang="en-US">
                <a:latin typeface="Tahoma" panose="020B0604030504040204" pitchFamily="34" charset="0"/>
                <a:cs typeface="Tahoma" panose="020B0604030504040204" pitchFamily="34" charset="0"/>
              </a:rPr>
              <a:t>	</a:t>
            </a:r>
          </a:p>
          <a:p>
            <a:pPr algn="ctr" eaLnBrk="1" hangingPunct="1">
              <a:buFontTx/>
              <a:buNone/>
            </a:pPr>
            <a:r>
              <a:rPr lang="en-GB" altLang="en-US">
                <a:latin typeface="Tahoma" panose="020B0604030504040204" pitchFamily="34" charset="0"/>
                <a:cs typeface="Tahoma" panose="020B0604030504040204" pitchFamily="34" charset="0"/>
              </a:rPr>
              <a:t>	</a:t>
            </a:r>
            <a:r>
              <a:rPr lang="en-GB" altLang="en-US" sz="2400">
                <a:latin typeface="Tahoma" panose="020B0604030504040204" pitchFamily="34" charset="0"/>
                <a:cs typeface="Tahoma" panose="020B0604030504040204" pitchFamily="34" charset="0"/>
              </a:rPr>
              <a:t>Dobroyd Castle is able to cater for any special dietary requirements</a:t>
            </a:r>
            <a:r>
              <a:rPr lang="en-GB" altLang="en-US" sz="2400"/>
              <a:t>.</a:t>
            </a:r>
          </a:p>
          <a:p>
            <a:pPr eaLnBrk="1" hangingPunct="1"/>
            <a:endParaRPr lang="en-GB" altLang="en-US"/>
          </a:p>
        </p:txBody>
      </p:sp>
      <p:sp>
        <p:nvSpPr>
          <p:cNvPr id="7172" name="Content Placeholder 2">
            <a:extLst>
              <a:ext uri="{FF2B5EF4-FFF2-40B4-BE49-F238E27FC236}">
                <a16:creationId xmlns:a16="http://schemas.microsoft.com/office/drawing/2014/main" id="{A4C6A987-0577-4F79-9478-C0F1D310C9AC}"/>
              </a:ext>
            </a:extLst>
          </p:cNvPr>
          <p:cNvSpPr>
            <a:spLocks noGrp="1"/>
          </p:cNvSpPr>
          <p:nvPr>
            <p:ph sz="half" idx="2"/>
          </p:nvPr>
        </p:nvSpPr>
        <p:spPr/>
        <p:txBody>
          <a:bodyPr/>
          <a:lstStyle/>
          <a:p>
            <a:endParaRPr lang="en-US" altLang="en-US" dirty="0"/>
          </a:p>
        </p:txBody>
      </p:sp>
      <p:pic>
        <p:nvPicPr>
          <p:cNvPr id="2" name="Picture 1">
            <a:extLst>
              <a:ext uri="{FF2B5EF4-FFF2-40B4-BE49-F238E27FC236}">
                <a16:creationId xmlns:a16="http://schemas.microsoft.com/office/drawing/2014/main" id="{1C52D277-E146-4719-B63C-C4012F6B666E}"/>
              </a:ext>
            </a:extLst>
          </p:cNvPr>
          <p:cNvPicPr>
            <a:picLocks noChangeAspect="1"/>
          </p:cNvPicPr>
          <p:nvPr/>
        </p:nvPicPr>
        <p:blipFill rotWithShape="1">
          <a:blip r:embed="rId2"/>
          <a:srcRect l="26376" t="14445" r="10625" b="6600"/>
          <a:stretch/>
        </p:blipFill>
        <p:spPr>
          <a:xfrm>
            <a:off x="827584" y="1173399"/>
            <a:ext cx="7488832" cy="46005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0D51860E-FFB3-4795-9D56-DF48FECADED2}"/>
              </a:ext>
            </a:extLst>
          </p:cNvPr>
          <p:cNvSpPr>
            <a:spLocks noGrp="1"/>
          </p:cNvSpPr>
          <p:nvPr>
            <p:ph type="title"/>
          </p:nvPr>
        </p:nvSpPr>
        <p:spPr/>
        <p:txBody>
          <a:bodyPr/>
          <a:lstStyle/>
          <a:p>
            <a:pPr eaLnBrk="1" hangingPunct="1"/>
            <a:r>
              <a:rPr lang="en-GB" altLang="en-US" u="sng">
                <a:latin typeface="Tahoma" panose="020B0604030504040204" pitchFamily="34" charset="0"/>
                <a:cs typeface="Tahoma" panose="020B0604030504040204" pitchFamily="34" charset="0"/>
              </a:rPr>
              <a:t>Contact information</a:t>
            </a:r>
          </a:p>
        </p:txBody>
      </p:sp>
      <p:sp>
        <p:nvSpPr>
          <p:cNvPr id="8195" name="Content Placeholder 2">
            <a:extLst>
              <a:ext uri="{FF2B5EF4-FFF2-40B4-BE49-F238E27FC236}">
                <a16:creationId xmlns:a16="http://schemas.microsoft.com/office/drawing/2014/main" id="{4D0F2888-D0ED-4175-A66A-F3469F363C1D}"/>
              </a:ext>
            </a:extLst>
          </p:cNvPr>
          <p:cNvSpPr>
            <a:spLocks noGrp="1"/>
          </p:cNvSpPr>
          <p:nvPr>
            <p:ph sz="half" idx="1"/>
          </p:nvPr>
        </p:nvSpPr>
        <p:spPr/>
        <p:txBody>
          <a:bodyPr/>
          <a:lstStyle/>
          <a:p>
            <a:pPr eaLnBrk="1" hangingPunct="1"/>
            <a:r>
              <a:rPr lang="en-GB" altLang="en-US" dirty="0">
                <a:latin typeface="Tahoma" panose="020B0604030504040204" pitchFamily="34" charset="0"/>
                <a:cs typeface="Tahoma" panose="020B0604030504040204" pitchFamily="34" charset="0"/>
              </a:rPr>
              <a:t>Please make a note of the mobile contact number: </a:t>
            </a:r>
          </a:p>
          <a:p>
            <a:pPr eaLnBrk="1" hangingPunct="1">
              <a:buFontTx/>
              <a:buNone/>
            </a:pPr>
            <a:r>
              <a:rPr lang="en-GB" altLang="en-US" dirty="0">
                <a:latin typeface="Tahoma" panose="020B0604030504040204" pitchFamily="34" charset="0"/>
                <a:cs typeface="Tahoma" panose="020B0604030504040204" pitchFamily="34" charset="0"/>
              </a:rPr>
              <a:t> 	</a:t>
            </a:r>
            <a:r>
              <a:rPr lang="en-GB" altLang="en-US" u="sng" dirty="0">
                <a:solidFill>
                  <a:srgbClr val="FF0000"/>
                </a:solidFill>
                <a:latin typeface="Tahoma" panose="020B0604030504040204" pitchFamily="34" charset="0"/>
                <a:cs typeface="Tahoma" panose="020B0604030504040204" pitchFamily="34" charset="0"/>
              </a:rPr>
              <a:t>07307 524891</a:t>
            </a:r>
          </a:p>
          <a:p>
            <a:pPr eaLnBrk="1" hangingPunct="1">
              <a:buFontTx/>
              <a:buNone/>
            </a:pPr>
            <a:r>
              <a:rPr lang="en-GB" altLang="en-US" dirty="0">
                <a:latin typeface="Tahoma" panose="020B0604030504040204" pitchFamily="34" charset="0"/>
                <a:cs typeface="Tahoma" panose="020B0604030504040204" pitchFamily="34" charset="0"/>
              </a:rPr>
              <a:t>	</a:t>
            </a:r>
            <a:r>
              <a:rPr lang="en-GB" altLang="en-US" u="sng" dirty="0">
                <a:latin typeface="Tahoma" panose="020B0604030504040204" pitchFamily="34" charset="0"/>
                <a:cs typeface="Tahoma" panose="020B0604030504040204" pitchFamily="34" charset="0"/>
              </a:rPr>
              <a:t>Only use this number in emergencies</a:t>
            </a:r>
          </a:p>
          <a:p>
            <a:pPr eaLnBrk="1" hangingPunct="1"/>
            <a:endParaRPr lang="en-GB" altLang="en-US" dirty="0">
              <a:latin typeface="Tahoma" panose="020B0604030504040204" pitchFamily="34" charset="0"/>
              <a:cs typeface="Tahoma" panose="020B0604030504040204" pitchFamily="34" charset="0"/>
            </a:endParaRPr>
          </a:p>
          <a:p>
            <a:pPr eaLnBrk="1" hangingPunct="1"/>
            <a:r>
              <a:rPr lang="en-GB" altLang="en-US" dirty="0">
                <a:latin typeface="Tahoma" panose="020B0604030504040204" pitchFamily="34" charset="0"/>
                <a:cs typeface="Tahoma" panose="020B0604030504040204" pitchFamily="34" charset="0"/>
              </a:rPr>
              <a:t>Centre number : </a:t>
            </a:r>
          </a:p>
          <a:p>
            <a:pPr eaLnBrk="1" hangingPunct="1">
              <a:buFontTx/>
              <a:buNone/>
            </a:pPr>
            <a:r>
              <a:rPr lang="en-GB" altLang="en-US" dirty="0">
                <a:latin typeface="Tahoma" panose="020B0604030504040204" pitchFamily="34" charset="0"/>
                <a:cs typeface="Tahoma" panose="020B0604030504040204" pitchFamily="34" charset="0"/>
              </a:rPr>
              <a:t>      01706 814554</a:t>
            </a:r>
          </a:p>
          <a:p>
            <a:pPr eaLnBrk="1" hangingPunct="1"/>
            <a:endParaRPr lang="en-GB" altLang="en-US" dirty="0"/>
          </a:p>
          <a:p>
            <a:pPr eaLnBrk="1" hangingPunct="1">
              <a:buFontTx/>
              <a:buNone/>
            </a:pPr>
            <a:endParaRPr lang="en-GB" altLang="en-US" dirty="0"/>
          </a:p>
        </p:txBody>
      </p:sp>
      <p:pic>
        <p:nvPicPr>
          <p:cNvPr id="8196" name="Picture 2" descr="C:\Program Files\Microsoft Office\MEDIA\CAGCAT10\j0332268.wmf">
            <a:extLst>
              <a:ext uri="{FF2B5EF4-FFF2-40B4-BE49-F238E27FC236}">
                <a16:creationId xmlns:a16="http://schemas.microsoft.com/office/drawing/2014/main" id="{5D6396D4-D206-478E-9BD6-F47489595B1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786438" y="2143125"/>
            <a:ext cx="2085975" cy="235743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0BC725F8-595E-4E78-B46F-FE22F8E52B1A}"/>
              </a:ext>
            </a:extLst>
          </p:cNvPr>
          <p:cNvSpPr>
            <a:spLocks noGrp="1"/>
          </p:cNvSpPr>
          <p:nvPr>
            <p:ph type="title"/>
          </p:nvPr>
        </p:nvSpPr>
        <p:spPr/>
        <p:txBody>
          <a:bodyPr/>
          <a:lstStyle/>
          <a:p>
            <a:pPr eaLnBrk="1" hangingPunct="1"/>
            <a:r>
              <a:rPr lang="en-GB" altLang="en-US" u="sng">
                <a:latin typeface="Tahoma" panose="020B0604030504040204" pitchFamily="34" charset="0"/>
                <a:cs typeface="Tahoma" panose="020B0604030504040204" pitchFamily="34" charset="0"/>
              </a:rPr>
              <a:t>Money</a:t>
            </a:r>
          </a:p>
        </p:txBody>
      </p:sp>
      <p:sp>
        <p:nvSpPr>
          <p:cNvPr id="9219" name="Content Placeholder 3">
            <a:extLst>
              <a:ext uri="{FF2B5EF4-FFF2-40B4-BE49-F238E27FC236}">
                <a16:creationId xmlns:a16="http://schemas.microsoft.com/office/drawing/2014/main" id="{9C3C5AB5-E832-41AA-AFA2-5AB46B2A2A0E}"/>
              </a:ext>
            </a:extLst>
          </p:cNvPr>
          <p:cNvSpPr>
            <a:spLocks noGrp="1"/>
          </p:cNvSpPr>
          <p:nvPr>
            <p:ph sz="half" idx="2"/>
          </p:nvPr>
        </p:nvSpPr>
        <p:spPr>
          <a:xfrm>
            <a:off x="4660900" y="1377950"/>
            <a:ext cx="4038600" cy="5205413"/>
          </a:xfrm>
        </p:spPr>
        <p:txBody>
          <a:bodyPr/>
          <a:lstStyle/>
          <a:p>
            <a:pPr eaLnBrk="1" hangingPunct="1">
              <a:buFontTx/>
              <a:buNone/>
            </a:pPr>
            <a:r>
              <a:rPr lang="en-GB" altLang="en-US" dirty="0">
                <a:latin typeface="Tahoma" panose="020B0604030504040204" pitchFamily="34" charset="0"/>
                <a:cs typeface="Tahoma" panose="020B0604030504040204" pitchFamily="34" charset="0"/>
              </a:rPr>
              <a:t>	</a:t>
            </a:r>
          </a:p>
          <a:p>
            <a:pPr eaLnBrk="1" hangingPunct="1">
              <a:buFontTx/>
              <a:buNone/>
            </a:pPr>
            <a:r>
              <a:rPr lang="en-GB" altLang="en-US" dirty="0">
                <a:latin typeface="Tahoma" panose="020B0604030504040204" pitchFamily="34" charset="0"/>
                <a:cs typeface="Tahoma" panose="020B0604030504040204" pitchFamily="34" charset="0"/>
              </a:rPr>
              <a:t>	Souvenirs can be purchased at the centre.</a:t>
            </a:r>
          </a:p>
          <a:p>
            <a:pPr eaLnBrk="1" hangingPunct="1">
              <a:buFontTx/>
              <a:buNone/>
            </a:pPr>
            <a:endParaRPr lang="en-GB" altLang="en-US" dirty="0">
              <a:latin typeface="Tahoma" panose="020B0604030504040204" pitchFamily="34" charset="0"/>
              <a:cs typeface="Tahoma" panose="020B0604030504040204" pitchFamily="34" charset="0"/>
            </a:endParaRPr>
          </a:p>
          <a:p>
            <a:pPr eaLnBrk="1" hangingPunct="1">
              <a:buFontTx/>
              <a:buNone/>
            </a:pPr>
            <a:r>
              <a:rPr lang="en-GB" altLang="en-US" dirty="0">
                <a:latin typeface="Tahoma" panose="020B0604030504040204" pitchFamily="34" charset="0"/>
                <a:cs typeface="Tahoma" panose="020B0604030504040204" pitchFamily="34" charset="0"/>
              </a:rPr>
              <a:t>	There won’t be a tuck shop this year. Pupils can bring their own sweets on the trip but not too many!</a:t>
            </a:r>
          </a:p>
        </p:txBody>
      </p:sp>
      <p:sp>
        <p:nvSpPr>
          <p:cNvPr id="9220" name="TextBox 1">
            <a:extLst>
              <a:ext uri="{FF2B5EF4-FFF2-40B4-BE49-F238E27FC236}">
                <a16:creationId xmlns:a16="http://schemas.microsoft.com/office/drawing/2014/main" id="{7D383BB8-BB36-4D00-966B-11C6D2D1F400}"/>
              </a:ext>
            </a:extLst>
          </p:cNvPr>
          <p:cNvSpPr txBox="1">
            <a:spLocks noChangeArrowheads="1"/>
          </p:cNvSpPr>
          <p:nvPr/>
        </p:nvSpPr>
        <p:spPr bwMode="auto">
          <a:xfrm>
            <a:off x="434628" y="5018088"/>
            <a:ext cx="3960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b="1" u="sng" dirty="0">
                <a:solidFill>
                  <a:srgbClr val="FFFF00"/>
                </a:solidFill>
                <a:latin typeface="Tahoma" panose="020B0604030504040204" pitchFamily="34" charset="0"/>
                <a:cs typeface="Tahoma" panose="020B0604030504040204" pitchFamily="34" charset="0"/>
              </a:rPr>
              <a:t>Please do not bring any sweets/snacks that contain nuts</a:t>
            </a:r>
            <a:r>
              <a:rPr lang="en-GB" altLang="en-US" sz="2400" b="1" dirty="0">
                <a:solidFill>
                  <a:srgbClr val="FFFF00"/>
                </a:solidFill>
                <a:latin typeface="Tahoma" panose="020B0604030504040204" pitchFamily="34" charset="0"/>
                <a:cs typeface="Tahoma" panose="020B0604030504040204" pitchFamily="34" charset="0"/>
              </a:rPr>
              <a:t>.</a:t>
            </a:r>
          </a:p>
        </p:txBody>
      </p:sp>
      <p:pic>
        <p:nvPicPr>
          <p:cNvPr id="9221" name="Picture 6" descr="Cartoon Red Snack Packaging Contents Go Stock Vector (Royalty Free)  531894325">
            <a:extLst>
              <a:ext uri="{FF2B5EF4-FFF2-40B4-BE49-F238E27FC236}">
                <a16:creationId xmlns:a16="http://schemas.microsoft.com/office/drawing/2014/main" id="{D625F1A0-4BAC-4501-8ED1-9B25E3B026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584"/>
          <a:stretch>
            <a:fillRect/>
          </a:stretch>
        </p:blipFill>
        <p:spPr bwMode="auto">
          <a:xfrm>
            <a:off x="952500" y="2722563"/>
            <a:ext cx="20399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descr="46 ways to make money - Which?">
            <a:extLst>
              <a:ext uri="{FF2B5EF4-FFF2-40B4-BE49-F238E27FC236}">
                <a16:creationId xmlns:a16="http://schemas.microsoft.com/office/drawing/2014/main" id="{4EF8322D-695A-40E2-B9D9-B26AA1A68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81063"/>
            <a:ext cx="29337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21D1B41D-48F4-4763-A400-5B1FA7DA7F27}"/>
              </a:ext>
            </a:extLst>
          </p:cNvPr>
          <p:cNvSpPr>
            <a:spLocks noGrp="1"/>
          </p:cNvSpPr>
          <p:nvPr>
            <p:ph type="ctrTitle"/>
          </p:nvPr>
        </p:nvSpPr>
        <p:spPr>
          <a:xfrm>
            <a:off x="827584" y="165926"/>
            <a:ext cx="7772400" cy="1470025"/>
          </a:xfrm>
        </p:spPr>
        <p:txBody>
          <a:bodyPr/>
          <a:lstStyle/>
          <a:p>
            <a:pPr eaLnBrk="1" hangingPunct="1"/>
            <a:r>
              <a:rPr lang="en-GB" altLang="en-US" sz="6600" b="1" dirty="0">
                <a:latin typeface="Tahoma" panose="020B0604030504040204" pitchFamily="34" charset="0"/>
                <a:cs typeface="Tahoma" panose="020B0604030504040204" pitchFamily="34" charset="0"/>
              </a:rPr>
              <a:t>Souvenirs</a:t>
            </a:r>
            <a:endParaRPr lang="en-US" altLang="en-US" sz="6600" b="1" dirty="0"/>
          </a:p>
        </p:txBody>
      </p:sp>
      <p:pic>
        <p:nvPicPr>
          <p:cNvPr id="2" name="Picture 1">
            <a:extLst>
              <a:ext uri="{FF2B5EF4-FFF2-40B4-BE49-F238E27FC236}">
                <a16:creationId xmlns:a16="http://schemas.microsoft.com/office/drawing/2014/main" id="{A420B791-36F7-4A02-88D1-5B41EB162408}"/>
              </a:ext>
            </a:extLst>
          </p:cNvPr>
          <p:cNvPicPr>
            <a:picLocks noChangeAspect="1"/>
          </p:cNvPicPr>
          <p:nvPr/>
        </p:nvPicPr>
        <p:blipFill rotWithShape="1">
          <a:blip r:embed="rId2"/>
          <a:srcRect l="36612" t="37400" r="22438" b="17801"/>
          <a:stretch/>
        </p:blipFill>
        <p:spPr>
          <a:xfrm>
            <a:off x="1507853" y="2708920"/>
            <a:ext cx="6192688" cy="3810885"/>
          </a:xfrm>
          <a:prstGeom prst="rect">
            <a:avLst/>
          </a:prstGeom>
        </p:spPr>
      </p:pic>
      <p:sp>
        <p:nvSpPr>
          <p:cNvPr id="3" name="Subtitle 2">
            <a:extLst>
              <a:ext uri="{FF2B5EF4-FFF2-40B4-BE49-F238E27FC236}">
                <a16:creationId xmlns:a16="http://schemas.microsoft.com/office/drawing/2014/main" id="{BCF76B87-9B95-48BC-8ADC-E9453EBD9580}"/>
              </a:ext>
            </a:extLst>
          </p:cNvPr>
          <p:cNvSpPr>
            <a:spLocks noGrp="1"/>
          </p:cNvSpPr>
          <p:nvPr>
            <p:ph type="subTitle" idx="1"/>
          </p:nvPr>
        </p:nvSpPr>
        <p:spPr>
          <a:xfrm>
            <a:off x="357300" y="1827986"/>
            <a:ext cx="8712968" cy="792088"/>
          </a:xfrm>
        </p:spPr>
        <p:txBody>
          <a:bodyPr rtlCol="0">
            <a:normAutofit fontScale="85000" lnSpcReduction="10000"/>
          </a:bodyPr>
          <a:lstStyle/>
          <a:p>
            <a:pPr eaLnBrk="1" fontAlgn="auto" hangingPunct="1">
              <a:spcAft>
                <a:spcPts val="0"/>
              </a:spcAft>
              <a:defRPr/>
            </a:pPr>
            <a:r>
              <a:rPr lang="en-GB" dirty="0"/>
              <a:t>Here a few examples of the souvenirs available to purchase: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22990</TotalTime>
  <Words>814</Words>
  <Application>Microsoft Office PowerPoint</Application>
  <PresentationFormat>On-screen Show (4:3)</PresentationFormat>
  <Paragraphs>150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Courier New</vt:lpstr>
      <vt:lpstr>Tahoma</vt:lpstr>
      <vt:lpstr>Times New Roman</vt:lpstr>
      <vt:lpstr>Office Theme</vt:lpstr>
      <vt:lpstr>PowerPoint Presentation</vt:lpstr>
      <vt:lpstr>Staff</vt:lpstr>
      <vt:lpstr>Behaviour</vt:lpstr>
      <vt:lpstr> Travel </vt:lpstr>
      <vt:lpstr>Friday 8th March</vt:lpstr>
      <vt:lpstr>Meals</vt:lpstr>
      <vt:lpstr>Contact information</vt:lpstr>
      <vt:lpstr>Money</vt:lpstr>
      <vt:lpstr>Souvenirs</vt:lpstr>
      <vt:lpstr>Activities</vt:lpstr>
      <vt:lpstr>What to bring</vt:lpstr>
      <vt:lpstr>Clothing</vt:lpstr>
      <vt:lpstr>Medication</vt:lpstr>
      <vt:lpstr>A typical day</vt:lpstr>
      <vt:lpstr>Bedrooms</vt:lpstr>
      <vt:lpstr>Additional information</vt:lpstr>
      <vt:lpstr>Robinwood camera policy</vt:lpstr>
      <vt:lpstr>PowerPoint Presentation</vt:lpstr>
      <vt:lpstr>You should have received….</vt:lpstr>
      <vt:lpstr>What I need from you</vt:lpstr>
      <vt:lpstr> Website</vt:lpstr>
    </vt:vector>
  </TitlesOfParts>
  <Company>LCC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gg01</dc:creator>
  <cp:lastModifiedBy>Miss G Gray</cp:lastModifiedBy>
  <cp:revision>115</cp:revision>
  <cp:lastPrinted>2019-01-29T15:45:59Z</cp:lastPrinted>
  <dcterms:created xsi:type="dcterms:W3CDTF">2009-01-30T12:11:32Z</dcterms:created>
  <dcterms:modified xsi:type="dcterms:W3CDTF">2024-01-26T10:37:43Z</dcterms:modified>
</cp:coreProperties>
</file>