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0" r:id="rId2"/>
    <p:sldId id="264" r:id="rId3"/>
    <p:sldId id="276" r:id="rId4"/>
    <p:sldId id="284" r:id="rId5"/>
    <p:sldId id="257" r:id="rId6"/>
    <p:sldId id="283" r:id="rId7"/>
    <p:sldId id="275" r:id="rId8"/>
    <p:sldId id="285" r:id="rId9"/>
    <p:sldId id="256" r:id="rId10"/>
    <p:sldId id="286" r:id="rId11"/>
    <p:sldId id="287" r:id="rId12"/>
    <p:sldId id="288" r:id="rId13"/>
    <p:sldId id="289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BE6"/>
    <a:srgbClr val="E85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2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0B374-16EB-4C51-8C09-031780E043FE}" type="datetimeFigureOut">
              <a:rPr lang="en-GB" smtClean="0"/>
              <a:t>19/10/2020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53370-CFA9-4641-9103-48AD5B9C02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918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53370-CFA9-4641-9103-48AD5B9C020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9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8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8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2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8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93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7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1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12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77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51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21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6522-D225-4758-BA32-B5D79825003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52748-DA76-4642-8266-3F1E9CBF87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79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http://upload.wikimedia.org/wikipedia/en/e/ec/Lisa_Simpson.png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hyperlink" Target="http://upload.wikimedia.org/wikipedia/en/e/ec/Lisa_Simpson.png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http://upload.wikimedia.org/wikipedia/en/3/3e/Abe_Simpson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CZiSxfCmOZY" TargetMode="External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39188" y="0"/>
            <a:ext cx="3175722" cy="4126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1626" t="36267" r="45105" b="38122"/>
          <a:stretch/>
        </p:blipFill>
        <p:spPr>
          <a:xfrm>
            <a:off x="256893" y="533400"/>
            <a:ext cx="8482295" cy="33470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0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4"/>
    </mc:Choice>
    <mc:Fallback>
      <p:transition spd="slow" advTm="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050" y="1133665"/>
            <a:ext cx="3067909" cy="1325563"/>
          </a:xfrm>
        </p:spPr>
        <p:txBody>
          <a:bodyPr/>
          <a:lstStyle/>
          <a:p>
            <a:r>
              <a:rPr lang="en-GB" b="1" dirty="0" smtClean="0"/>
              <a:t>Effort makes me stronger</a:t>
            </a:r>
            <a:endParaRPr lang="en-GB" b="1" dirty="0"/>
          </a:p>
        </p:txBody>
      </p:sp>
      <p:sp>
        <p:nvSpPr>
          <p:cNvPr id="6" name="AutoShape 4" descr="24 Quotes About Hard Work That'll Help You Reach Your Goa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967" y="2682815"/>
            <a:ext cx="3377205" cy="192170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975" y="4203442"/>
            <a:ext cx="3569402" cy="2380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75" y="160338"/>
            <a:ext cx="3893308" cy="1946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r="41186"/>
          <a:stretch/>
        </p:blipFill>
        <p:spPr>
          <a:xfrm>
            <a:off x="8160590" y="100990"/>
            <a:ext cx="3545458" cy="3390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3558" y="4028536"/>
            <a:ext cx="4675329" cy="26298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0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9"/>
    </mc:Choice>
    <mc:Fallback>
      <p:transition spd="slow" advTm="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25195" y="2300077"/>
            <a:ext cx="2560608" cy="1469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400" b="1" dirty="0" smtClean="0"/>
              <a:t>Learning </a:t>
            </a:r>
          </a:p>
          <a:p>
            <a:pPr marL="0" indent="0">
              <a:buNone/>
            </a:pPr>
            <a:r>
              <a:rPr lang="en-GB" sz="4400" b="1" dirty="0" smtClean="0"/>
              <a:t>is my goal</a:t>
            </a:r>
            <a:endParaRPr lang="en-GB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0096"/>
          <a:stretch/>
        </p:blipFill>
        <p:spPr>
          <a:xfrm>
            <a:off x="7496355" y="141027"/>
            <a:ext cx="4510180" cy="2282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85" y="97706"/>
            <a:ext cx="4135674" cy="232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148" y="4067938"/>
            <a:ext cx="4331048" cy="243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4774" r="244"/>
          <a:stretch/>
        </p:blipFill>
        <p:spPr>
          <a:xfrm>
            <a:off x="7677509" y="4182935"/>
            <a:ext cx="4046640" cy="23958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0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"/>
    </mc:Choice>
    <mc:Fallback>
      <p:transition spd="slow" advTm="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8434135" y="61239"/>
            <a:ext cx="3398808" cy="1764386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Try thinking…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487765" y="4717118"/>
            <a:ext cx="1804835" cy="954567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I’m not good at this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187524" y="3362768"/>
            <a:ext cx="1843383" cy="880848"/>
          </a:xfrm>
          <a:prstGeom prst="wedgeRoundRectCallout">
            <a:avLst>
              <a:gd name="adj1" fmla="val 21134"/>
              <a:gd name="adj2" fmla="val 88722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I made a mistake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61039" y="5631099"/>
            <a:ext cx="1693503" cy="702988"/>
          </a:xfrm>
          <a:prstGeom prst="wedgeRoundRectCallout">
            <a:avLst>
              <a:gd name="adj1" fmla="val 372"/>
              <a:gd name="adj2" fmla="val 91096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 </a:t>
            </a:r>
            <a:r>
              <a:rPr lang="en-GB" dirty="0" smtClean="0"/>
              <a:t>I just </a:t>
            </a:r>
            <a:r>
              <a:rPr lang="en-GB" dirty="0"/>
              <a:t>can’t do this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73462" y="4301667"/>
            <a:ext cx="1815810" cy="812860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I’ll never be that smart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59675" y="2400703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This is too hard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3074391" y="2933266"/>
            <a:ext cx="1651122" cy="621716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 My friend can do it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loud Callout 23"/>
          <p:cNvSpPr/>
          <p:nvPr/>
        </p:nvSpPr>
        <p:spPr>
          <a:xfrm>
            <a:off x="6976153" y="1794674"/>
            <a:ext cx="2182647" cy="915808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can always improve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0009353" y="1661688"/>
            <a:ext cx="2388997" cy="1087862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may take some time</a:t>
            </a:r>
          </a:p>
        </p:txBody>
      </p:sp>
      <p:sp>
        <p:nvSpPr>
          <p:cNvPr id="26" name="Cloud Callout 25"/>
          <p:cNvSpPr/>
          <p:nvPr/>
        </p:nvSpPr>
        <p:spPr>
          <a:xfrm>
            <a:off x="10324579" y="3083104"/>
            <a:ext cx="1972733" cy="1072747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There’s always Plan B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4765390" y="2931099"/>
            <a:ext cx="2096028" cy="1160512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 </a:t>
            </a:r>
            <a:r>
              <a:rPr lang="en-GB" dirty="0">
                <a:solidFill>
                  <a:schemeClr val="tx1"/>
                </a:solidFill>
              </a:rPr>
              <a:t>I’ll use a different strategy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8212218" y="2793425"/>
            <a:ext cx="2182647" cy="915808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will learn from them</a:t>
            </a:r>
          </a:p>
        </p:txBody>
      </p:sp>
      <p:sp>
        <p:nvSpPr>
          <p:cNvPr id="29" name="Cloud Callout 28"/>
          <p:cNvSpPr/>
          <p:nvPr/>
        </p:nvSpPr>
        <p:spPr>
          <a:xfrm>
            <a:off x="6477735" y="3565158"/>
            <a:ext cx="2183729" cy="1211265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 this really my best work</a:t>
            </a:r>
          </a:p>
        </p:txBody>
      </p:sp>
      <p:sp>
        <p:nvSpPr>
          <p:cNvPr id="30" name="Cloud Callout 29"/>
          <p:cNvSpPr/>
          <p:nvPr/>
        </p:nvSpPr>
        <p:spPr>
          <a:xfrm>
            <a:off x="9704553" y="5549914"/>
            <a:ext cx="2314656" cy="1090572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 am going to train my brain</a:t>
            </a:r>
          </a:p>
        </p:txBody>
      </p:sp>
      <p:sp>
        <p:nvSpPr>
          <p:cNvPr id="31" name="Cloud Callout 30"/>
          <p:cNvSpPr/>
          <p:nvPr/>
        </p:nvSpPr>
        <p:spPr>
          <a:xfrm>
            <a:off x="9303541" y="4274704"/>
            <a:ext cx="2334199" cy="1156357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 will learn how to do this</a:t>
            </a:r>
          </a:p>
        </p:txBody>
      </p:sp>
      <p:sp>
        <p:nvSpPr>
          <p:cNvPr id="33" name="Cloud Callout 32"/>
          <p:cNvSpPr/>
          <p:nvPr/>
        </p:nvSpPr>
        <p:spPr>
          <a:xfrm>
            <a:off x="7264356" y="5059623"/>
            <a:ext cx="2253930" cy="1142952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What am I missing?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loud Callout 33"/>
          <p:cNvSpPr/>
          <p:nvPr/>
        </p:nvSpPr>
        <p:spPr>
          <a:xfrm>
            <a:off x="4573996" y="4830226"/>
            <a:ext cx="2321923" cy="1240042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Mistakes help me to learn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73462" y="156983"/>
            <a:ext cx="2856389" cy="1644253"/>
          </a:xfrm>
          <a:prstGeom prst="wedgeRoundRectCallout">
            <a:avLst>
              <a:gd name="adj1" fmla="val -571"/>
              <a:gd name="adj2" fmla="val 76879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Instead of saying …</a:t>
            </a:r>
            <a:endParaRPr lang="en-GB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ular Callout 34"/>
          <p:cNvSpPr/>
          <p:nvPr/>
        </p:nvSpPr>
        <p:spPr>
          <a:xfrm>
            <a:off x="4553765" y="1566562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It’s good enough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ular Callout 41"/>
          <p:cNvSpPr/>
          <p:nvPr/>
        </p:nvSpPr>
        <p:spPr>
          <a:xfrm>
            <a:off x="2496592" y="4730084"/>
            <a:ext cx="1804835" cy="954567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I’m not good at this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1196351" y="3375734"/>
            <a:ext cx="1843383" cy="880848"/>
          </a:xfrm>
          <a:prstGeom prst="wedgeRoundRectCallout">
            <a:avLst>
              <a:gd name="adj1" fmla="val 21134"/>
              <a:gd name="adj2" fmla="val 88722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I made a mistake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68502" y="2413669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This is too hard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3083218" y="2946232"/>
            <a:ext cx="1651122" cy="621716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 My friend can do it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ular Callout 46"/>
          <p:cNvSpPr/>
          <p:nvPr/>
        </p:nvSpPr>
        <p:spPr>
          <a:xfrm>
            <a:off x="4562592" y="1579528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/>
              <a:t>It’s good enough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ular Callout 50"/>
          <p:cNvSpPr/>
          <p:nvPr/>
        </p:nvSpPr>
        <p:spPr>
          <a:xfrm>
            <a:off x="779733" y="5618133"/>
            <a:ext cx="1693503" cy="702988"/>
          </a:xfrm>
          <a:prstGeom prst="wedgeRoundRectCallout">
            <a:avLst>
              <a:gd name="adj1" fmla="val 372"/>
              <a:gd name="adj2" fmla="val 91096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I just </a:t>
            </a:r>
            <a:r>
              <a:rPr lang="en-GB" dirty="0">
                <a:solidFill>
                  <a:schemeClr val="tx1"/>
                </a:solidFill>
              </a:rPr>
              <a:t>can’t do this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ular Callout 51"/>
          <p:cNvSpPr/>
          <p:nvPr/>
        </p:nvSpPr>
        <p:spPr>
          <a:xfrm>
            <a:off x="2515286" y="4717118"/>
            <a:ext cx="1804835" cy="954567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chemeClr val="tx1"/>
                </a:solidFill>
              </a:rPr>
              <a:t>I’m not good at this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215045" y="3362768"/>
            <a:ext cx="1843383" cy="880848"/>
          </a:xfrm>
          <a:prstGeom prst="wedgeRoundRectCallout">
            <a:avLst>
              <a:gd name="adj1" fmla="val 21134"/>
              <a:gd name="adj2" fmla="val 88722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I made a mistake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ular Callout 53"/>
          <p:cNvSpPr/>
          <p:nvPr/>
        </p:nvSpPr>
        <p:spPr>
          <a:xfrm>
            <a:off x="2177364" y="1995401"/>
            <a:ext cx="1707086" cy="707597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I can’t make this any better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ounded Rectangular Callout 54"/>
          <p:cNvSpPr/>
          <p:nvPr/>
        </p:nvSpPr>
        <p:spPr>
          <a:xfrm>
            <a:off x="87196" y="2400703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chemeClr val="tx1"/>
                </a:solidFill>
              </a:rPr>
              <a:t>This is too hard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3101912" y="2933266"/>
            <a:ext cx="1651122" cy="621716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 My friend can do it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ular Callout 56"/>
          <p:cNvSpPr/>
          <p:nvPr/>
        </p:nvSpPr>
        <p:spPr>
          <a:xfrm>
            <a:off x="4581286" y="1566562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>
                <a:solidFill>
                  <a:schemeClr val="tx1"/>
                </a:solidFill>
              </a:rPr>
              <a:t>It’s good enough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5726216" y="293255"/>
            <a:ext cx="1843383" cy="880848"/>
          </a:xfrm>
          <a:prstGeom prst="wedgeRoundRectCallout">
            <a:avLst>
              <a:gd name="adj1" fmla="val 2762"/>
              <a:gd name="adj2" fmla="val 89683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 Plan A didn’t work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3288571" y="398754"/>
            <a:ext cx="1843383" cy="880848"/>
          </a:xfrm>
          <a:prstGeom prst="wedgeRoundRectCallout">
            <a:avLst>
              <a:gd name="adj1" fmla="val -4128"/>
              <a:gd name="adj2" fmla="val 103140"/>
              <a:gd name="adj3" fmla="val 16667"/>
            </a:avLst>
          </a:prstGeom>
          <a:solidFill>
            <a:srgbClr val="4ADB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</a:rPr>
              <a:t>I give up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2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77"/>
    </mc:Choice>
    <mc:Fallback>
      <p:transition spd="slow" advTm="3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66824" y="203859"/>
            <a:ext cx="8669360" cy="649886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4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47"/>
    </mc:Choice>
    <mc:Fallback>
      <p:transition spd="slow" advTm="20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0470"/>
          <a:stretch/>
        </p:blipFill>
        <p:spPr>
          <a:xfrm>
            <a:off x="2029691" y="90055"/>
            <a:ext cx="6744535" cy="676794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4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3"/>
    </mc:Choice>
    <mc:Fallback>
      <p:transition spd="slow" advTm="6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16781" y="556770"/>
            <a:ext cx="1865538" cy="2402032"/>
          </a:xfrm>
          <a:prstGeom prst="rect">
            <a:avLst/>
          </a:prstGeom>
        </p:spPr>
      </p:pic>
      <p:pic>
        <p:nvPicPr>
          <p:cNvPr id="5" name="Picture 4" descr="File:Lisa Simpson.png">
            <a:hlinkClick r:id="rId5"/>
          </p:cNvPr>
          <p:cNvPicPr/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8524875" y="805286"/>
            <a:ext cx="14668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upload.wikimedia.org/wikipedia/en/3/3e/Abe_Simpson.png"/>
          <p:cNvPicPr/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892209" y="3765874"/>
            <a:ext cx="14097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525" y="3467947"/>
            <a:ext cx="2091109" cy="2761727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6197601" y="317499"/>
            <a:ext cx="2243666" cy="1934634"/>
          </a:xfrm>
          <a:prstGeom prst="wedgeRoundRectCallout">
            <a:avLst>
              <a:gd name="adj1" fmla="val 64678"/>
              <a:gd name="adj2" fmla="val 105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 smtClean="0"/>
              <a:t>Either I'm good at something, or I'm not</a:t>
            </a:r>
            <a:endParaRPr lang="en-GB" sz="2800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3101779" y="3248934"/>
            <a:ext cx="2189887" cy="1599876"/>
          </a:xfrm>
          <a:prstGeom prst="wedgeRoundRectCallout">
            <a:avLst>
              <a:gd name="adj1" fmla="val -109162"/>
              <a:gd name="adj2" fmla="val 250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I </a:t>
            </a:r>
            <a:r>
              <a:rPr lang="en-GB" sz="2800" b="1" dirty="0" smtClean="0"/>
              <a:t>can't learn </a:t>
            </a:r>
            <a:r>
              <a:rPr lang="en-GB" sz="2800" b="1" dirty="0"/>
              <a:t>n</a:t>
            </a:r>
            <a:r>
              <a:rPr lang="en-GB" sz="2800" b="1" dirty="0" smtClean="0"/>
              <a:t>ow- </a:t>
            </a:r>
            <a:r>
              <a:rPr lang="en-GB" sz="2800" b="1" dirty="0"/>
              <a:t>It's </a:t>
            </a:r>
            <a:r>
              <a:rPr lang="en-GB" sz="2800" b="1" dirty="0" smtClean="0"/>
              <a:t>too late</a:t>
            </a:r>
            <a:endParaRPr lang="en-GB" sz="2800" b="1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505883" y="223784"/>
            <a:ext cx="2508250" cy="2028349"/>
          </a:xfrm>
          <a:prstGeom prst="wedgeRoundRectCallout">
            <a:avLst>
              <a:gd name="adj1" fmla="val 74946"/>
              <a:gd name="adj2" fmla="val 48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There's </a:t>
            </a:r>
            <a:r>
              <a:rPr lang="en-GB" sz="2800" b="1" dirty="0" smtClean="0"/>
              <a:t>no point </a:t>
            </a:r>
            <a:r>
              <a:rPr lang="en-GB" sz="2800" b="1" dirty="0"/>
              <a:t>in </a:t>
            </a:r>
            <a:r>
              <a:rPr lang="en-GB" sz="2800" b="1" dirty="0" smtClean="0"/>
              <a:t>trying </a:t>
            </a:r>
            <a:r>
              <a:rPr lang="en-GB" sz="2800" b="1" dirty="0"/>
              <a:t>if I'm </a:t>
            </a:r>
            <a:r>
              <a:rPr lang="en-GB" sz="2800" b="1" dirty="0" smtClean="0"/>
              <a:t>going </a:t>
            </a:r>
            <a:r>
              <a:rPr lang="en-GB" sz="2800" b="1" dirty="0"/>
              <a:t>to </a:t>
            </a:r>
            <a:r>
              <a:rPr lang="en-GB" sz="2800" b="1" dirty="0" smtClean="0"/>
              <a:t>fail</a:t>
            </a:r>
            <a:endParaRPr lang="en-GB" sz="2800" b="1" dirty="0"/>
          </a:p>
          <a:p>
            <a:endParaRPr lang="en-GB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6288316" y="2985456"/>
            <a:ext cx="2316236" cy="1863354"/>
          </a:xfrm>
          <a:prstGeom prst="wedgeRoundRectCallout">
            <a:avLst>
              <a:gd name="adj1" fmla="val 99016"/>
              <a:gd name="adj2" fmla="val 172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 smtClean="0"/>
              <a:t>I can't </a:t>
            </a:r>
            <a:r>
              <a:rPr lang="en-GB" sz="2800" dirty="0"/>
              <a:t>m</a:t>
            </a:r>
            <a:r>
              <a:rPr lang="en-GB" sz="2800" dirty="0" smtClean="0"/>
              <a:t>ake </a:t>
            </a:r>
            <a:r>
              <a:rPr lang="en-GB" sz="2800" dirty="0"/>
              <a:t>t</a:t>
            </a:r>
            <a:r>
              <a:rPr lang="en-GB" sz="2800" dirty="0" smtClean="0"/>
              <a:t>his any better</a:t>
            </a:r>
            <a:r>
              <a:rPr lang="en-GB" sz="2800" dirty="0"/>
              <a:t>-</a:t>
            </a:r>
            <a:r>
              <a:rPr lang="en-GB" sz="2800" dirty="0" smtClean="0"/>
              <a:t> It is what it is</a:t>
            </a:r>
            <a:endParaRPr lang="en-GB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7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7"/>
    </mc:Choice>
    <mc:Fallback>
      <p:transition spd="slow" advTm="1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9360"/>
          <a:stretch/>
        </p:blipFill>
        <p:spPr>
          <a:xfrm>
            <a:off x="2993053" y="0"/>
            <a:ext cx="6057503" cy="672860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9"/>
    </mc:Choice>
    <mc:Fallback>
      <p:transition spd="slow" advTm="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928" y="365124"/>
            <a:ext cx="12279529" cy="51212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4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3"/>
    </mc:Choice>
    <mc:Fallback>
      <p:transition spd="slow" advTm="1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4938" r="49232" b="7726"/>
          <a:stretch/>
        </p:blipFill>
        <p:spPr>
          <a:xfrm>
            <a:off x="3792893" y="0"/>
            <a:ext cx="5679094" cy="694266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8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97"/>
    </mc:Choice>
    <mc:Fallback>
      <p:transition spd="slow" advTm="27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718" b="8264"/>
          <a:stretch/>
        </p:blipFill>
        <p:spPr>
          <a:xfrm>
            <a:off x="496881" y="-192505"/>
            <a:ext cx="1096458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2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43"/>
    </mc:Choice>
    <mc:Fallback>
      <p:transition spd="slow" advTm="3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489" y="918893"/>
            <a:ext cx="3917511" cy="630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800" dirty="0" smtClean="0"/>
              <a:t>Is genius born or made?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 smtClean="0"/>
              <a:t>What do you think….?</a:t>
            </a:r>
            <a:endParaRPr lang="en-GB" sz="4800" dirty="0"/>
          </a:p>
        </p:txBody>
      </p:sp>
      <p:sp>
        <p:nvSpPr>
          <p:cNvPr id="5" name="AutoShape 2" descr="Genius brand brain icon simple style Royalty Free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56"/>
          <a:stretch/>
        </p:blipFill>
        <p:spPr>
          <a:xfrm>
            <a:off x="5635190" y="664144"/>
            <a:ext cx="4959726" cy="49088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5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67"/>
    </mc:Choice>
    <mc:Fallback>
      <p:transition spd="slow" advTm="3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458" y="512000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 smtClean="0">
                <a:hlinkClick r:id="rId5"/>
              </a:rPr>
              <a:t>https://www.youtube.com/watch?v=CZiSxfCmOZY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058" y="248800"/>
            <a:ext cx="8409272" cy="472364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0"/>
    </mc:Choice>
    <mc:Fallback>
      <p:transition spd="slow" advTm="1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18" t="4639" r="3320" b="6482"/>
          <a:stretch/>
        </p:blipFill>
        <p:spPr>
          <a:xfrm>
            <a:off x="519765" y="0"/>
            <a:ext cx="11418452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5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4"/>
    </mc:Choice>
    <mc:Fallback>
      <p:transition spd="slow" advTm="2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15740</TotalTime>
  <Words>183</Words>
  <Application>Microsoft Office PowerPoint</Application>
  <PresentationFormat>Widescreen</PresentationFormat>
  <Paragraphs>45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https://www.youtube.com/watch?v=CZiSxfCmOZY</vt:lpstr>
      <vt:lpstr>PowerPoint Presentation</vt:lpstr>
      <vt:lpstr>Effort makes me stronger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S Caygill</dc:creator>
  <cp:lastModifiedBy>Mr S Caygill</cp:lastModifiedBy>
  <cp:revision>49</cp:revision>
  <dcterms:created xsi:type="dcterms:W3CDTF">2020-10-02T09:29:22Z</dcterms:created>
  <dcterms:modified xsi:type="dcterms:W3CDTF">2020-10-19T08:08:03Z</dcterms:modified>
</cp:coreProperties>
</file>