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ink/ink3.xml" ContentType="application/inkml+xml"/>
  <Override PartName="/ppt/ink/ink4.xml" ContentType="application/inkml+xml"/>
  <Override PartName="/ppt/ink/ink2.xml" ContentType="application/inkml+xml"/>
  <Override PartName="/ppt/ink/ink1.xml" ContentType="application/inkml+xml"/>
  <Override PartName="/ppt/theme/theme1.xml" ContentType="application/vnd.openxmlformats-officedocument.theme+xml"/>
  <Override PartName="/ppt/ink/ink5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5970"/>
  </p:normalViewPr>
  <p:slideViewPr>
    <p:cSldViewPr snapToGrid="0" snapToObjects="1">
      <p:cViewPr>
        <p:scale>
          <a:sx n="120" d="100"/>
          <a:sy n="120" d="100"/>
        </p:scale>
        <p:origin x="2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2T10:44:44.3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1 630 24575,'8'-13'0,"4"1"0,-4 4 0,4 0 0,-4-4 0,4 3 0,-3-3 0,7 0 0,-8 3 0,8-7 0,-7 7 0,7-3 0,-7 0 0,3 3 0,0-7 0,-4 11 0,8-6 0,-7 6 0,7-3 0,-8 0 0,8 0 0,-7 0 0,3-4 0,-1 2 0,-2-1 0,3 2 0,0-2 0,1 1 0,-1-1 0,4 2 0,-7 1 0,7 0 0,-8 3 0,4-2 0,3-1 0,-1-1 0,6-3 0,-7 4 0,3 0 0,-4-4 0,5 2 0,-4-6 0,3 7 0,-3-4 0,0 5 0,3 0 0,-8 3 0,4-2 0,-4 3 0,-1 0 0,1-3 0,0 6 0,-1-6 0,1 6 0,-1-2 0,-2-1 0,1 3 0,-5 5 0,-1 6 0,-5 2 0,-3 4 0,-4-3 0,3 4 0,-4 0 0,5 0 0,-4-1 0,2 1 0,-2-4 0,4 3 0,-1 1 0,-3 1 0,2 4 0,-2-5 0,-1 0 0,4 0 0,-3-1 0,-1 1 0,4-4 0,-3 3 0,4-3 0,-4 0 0,2 3 0,-2-3 0,0 4 0,2-1 0,-6 1 0,7 0 0,-8 5 0,3-4 0,0 8 0,-2-8 0,2 9 0,0-9 0,-3 8 0,4-8 0,-2 9 0,-9 3 0,12-5 0,-9 4 0,13-12 0,-1 0 0,1 0 0,-1 0 0,1-1 0,-1 1 0,1 0 0,-1 0 0,4-4 0,-2 2 0,2-6 0,1 3 0,-3-5 0,6 1 0,-6 0 0,6-1 0,-2 1 0,3-1 0,-4-2 0,4 1 0,-7-5 0,2 6 0,1-3 0,-3 4 0,6 0 0,-5-1 0,5 1 0,-6-4 0,6 3 0,-3-3 0,4 4 0,-3-4 0,2-4 0,1-9 0,5-3 0,12-6 0,-2-4 0,12 2 0,-2-8 0,4 3 0,0 0 0,1-4 0,-1 4 0,5-1 0,-7-2 0,5 8 0,-9-3 0,0 5 0,5-5 0,-10 4 0,5-4 0,-6 6 0,5 0 0,-4 0 0,3-1 0,-3-4 0,4 3 0,-3-8 0,4 4 0,-1-1 0,-2-3 0,2 4 0,-3-5 0,-1 0 0,1 0 0,-2 5 0,2-3 0,-2 3 0,1 0 0,-4-4 0,2 9 0,-2-4 0,6-2 0,-2 5 0,-1-6 0,-1 8 0,-7 4 0,7-3 0,-8 8 0,4-4 0,0 0 0,-3-1 0,3 0 0,-4 1 0,3 4 0,-2 1 0,3 2 0,-5-2 0,1 3 0,0-4 0,-1 0 0,1 1 0,-1-1 0,1 0 0,0 0 0,-1 1 0,4-1 0,-2 0 0,2 0 0,-4 1 0,-2-1 0,1 4 0,-5 4 0,3 4 0,-12 8 0,3-4 0,-8 8 0,1 2 0,-2 0 0,-5 14 0,6-13 0,-5 13 0,3-9 0,-3 5 0,-1-1 0,1 1 0,-1 0 0,1 0 0,-1-1 0,5 1 0,-4 0 0,8-6 0,-7 5 0,7-4 0,-7 0 0,2 3 0,2-8 0,-4 9 0,3-9 0,0 8 0,-2-8 0,1 9 0,-2-9 0,-8 11 0,10-5 0,-9 1 0,10-3 0,1-5 0,-3-1 0,3 1 0,0 0 0,-4 5 0,7-4 0,-6 0 0,2 2 0,0-5 0,-2 6 0,6-4 0,-6 0 0,7 0 0,-4 5 0,1-4 0,2 3 0,-6-4 0,6 0 0,-2 0 0,-1 5 0,3-4 0,-3 8 0,1-8 0,2 4 0,-3-5 0,5 4 0,-1-3 0,0 4 0,1-2 0,-1-2 0,5-2 0,-3-4 0,6-5 0,-6 1 0,6 0 0,-2-1 0,-1 1 0,3-1 0,-2 1 0,0 0 0,2-1 0,-6 5 0,6-3 0,-7 6 0,4-6 0,-1 7 0,-2-7 0,6 2 0,-6 0 0,6-2 0,-2 2 0,0-4 0,2 1 0,-6 0 0,9-8 0,0-5 0,6-7 0,4-5 0,7-6 0,6-8 0,0 5 0,5-8 0,-6 9 0,7-11 0,-6 5 0,5-5 0,-5 7 0,0 0 0,4-1 0,-10 6 0,5-3 0,-7 9 0,0-4 0,0 5 0,1-5 0,-1 4 0,0-4 0,5 4 0,-8 1 0,12-1 0,-12 1 0,8-1 0,-5 5 0,0-8 0,0 7 0,1-8 0,-1 5 0,0 0 0,-1 0 0,6-1 0,-8 1 0,7-1 0,-8 1 0,4 1 0,-4-1 0,3 3 0,-7-2 0,7 7 0,-6-7 0,2 7 0,0-7 0,-4 7 0,4-7 0,-4 7 0,4-7 0,-3 4 0,7-2 0,-2-7 0,3 7 0,5-16 0,-5 11 0,1-6 0,-2 8 0,-7 0 0,3 0 0,-4 0 0,1 4 0,-2 1 0,1 5 0,0-1 0,-4 0 0,3 4 0,-6-3 0,2 3 0,0-4 0,2 0 0,2 0 0,1 1 0,0-5 0,-1 3 0,1-3 0,0 0 0,0 4 0,0-4 0,0 8 0,-1-3 0,1 6 0,-4-6 0,3 6 0,-6-6 0,6 6 0,-3-5 0,3 1 0,1 1 0,-4-3 0,3 3 0,-3-4 0,4 0 0,-1 1 0,1-1 0,0 0 0,-1 4 0,-2-3 0,1 6 0,-5-6 0,6 6 0,-6-6 0,6 7 0,-7-7 0,7 6 0,-6-6 0,2 14 0,-7 3 0,3 13 0,-13 17 0,8-9 0,-13 8 0,8 1 0,-8-4 0,3 11 0,0-7 0,-3 0 0,8 0 0,-7-5 0,7-2 0,-3-5 0,5 0 0,0-5 0,0 3 0,0-8 0,0 4 0,1-5 0,-1-1 0,1 1 0,-1 0 0,1-4 0,0 3 0,-1-4 0,-3 5 0,3 0 0,-4 5 0,4-4 0,0 8 0,-3-8 0,2 9 0,-7-4 0,7 0 0,-4 3 0,1-3 0,3 0 0,-11 16 0,10-14 0,-12 21 0,13-17 0,-9 4 0,9 1 0,-4-5 0,0 4 0,4-5 0,-4-1 0,5 1 0,4 0 0,-3-5 0,3-2 0,0-4 0,-2 0 0,6-4 0,-3-1 0,1-5 0,2 1 0,-3-1 0,4-6 0,0-6 0,4-8 0,1-4 0,8-4 0,-4 2 0,9-7 0,-4 3 0,3 0 0,2-4 0,-6 9 0,4-9 0,-3 9 0,-1-3 0,3 4 0,-7 4 0,7-3 0,-7 7 0,2-3 0,-3 4 0,0 1 0,-1-1 0,1 0 0,-1 1 0,1-1 0,4-4 0,-4 3 0,8-3 0,-7 4 0,7-4 0,-4 3 0,2-7 0,1 6 0,-1-6 0,-2 7 0,4-7 0,-7 8 0,7-8 0,-4 7 0,1-8 0,3 8 0,-6-7 0,6 7 0,-7-3 0,6 0 0,-7 3 0,3-2 0,-3 7 0,-1-3 0,1 3 0,0-4 0,-1 4 0,1-3 0,-1 3 0,1-4 0,0 0 0,-4 0 0,3 4 0,-3-3 0,0 3 0,3 0 0,-6-3 0,6 3 0,-3-4 0,3 0 0,1 0 0,0 1 0,-4-1 0,3 4 0,-7-3 0,7 6 0,-6-6 0,6 6 0,-6-6 0,5 6 0,-5 5 0,-1 6 0,-5 7 0,-4 4 0,-3-6 0,2 10 0,-3-10 0,5 2 0,-1-1 0,-3-3 0,7-1 0,-7 4 0,8-7 0,-4 7 0,0-8 0,3 4 0,-2-4 0,6-1 0,-5 1 0,5-1 0,-6 1 0,6 0 0,-3-1 0,1 1 0,2 0 0,-2-1 0,-1 1 0,3-1 0,-2 1 0,0 0 0,2-1 0,-3 1 0,1-1 0,2 1 0,-6 0 0,6-1 0,-2 1 0,-1 0 0,4-1 0,-4 1 0,4-1 0,-3 1 0,2 0 0,-3 3 0,1-3 0,2 3 0,-2-3 0,3-1 0,-4 1 0,3 0 0,-2-1 0,3 1 0,0-1 0,0 1 0,0 0 0,-4-4 0,4 3 0,-4-3 0,4 3 0,-3-2 0,-2-2 0,1 0 0,-3 2 0,6-1 0,-2-1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2T10:47:32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372 5 24575,'-12'0'0,"3"0"0,-7 0 0,8 0 0,-8 0 0,-2 0 0,0 0 0,-4 0 0,0 0 0,4-4 0,-4 3 0,5 1 0,-4 5 0,6 0 0,-1 2 0,4-6 0,7 6 0,-6-6 0,6 6 0,1-3 0,-3 0 0,6 3 0,-10-6 0,10 5 0,-7-1 0,8 2 0,0 1 0,-3-1 0,2 1 0,-3 0 0,4-1 0,-3 1 0,2 0 0,-6-1 0,6 1 0,-6 3 0,6-2 0,-7 7 0,8-3 0,-8-1 0,7 4 0,-6-3 0,6 4 0,-3 0 0,4-1 0,0 1 0,0 0 0,0 0 0,0 0 0,0 0 0,0 0 0,0-1 0,0 1 0,0 0 0,0 0 0,0 0 0,0 0 0,0-1 0,0 1 0,0 0 0,0-4 0,0 3 0,0-4 0,0 1 0,4 6 0,1-9 0,3 5 0,-4-3 0,3-4 0,-3 4 0,0-4 0,3-1 0,-3 1 0,4 0 0,-1-1 0,1 1 0,-1-1 0,1 1 0,0 0 0,-1-1 0,1 1 0,4 0 0,-4 0 0,8 0 0,-7-4 0,7 4 0,-8-7 0,8 6 0,4-6 0,4 3 0,1-4 0,2 0 0,-9 0 0,8 0 0,-8 0 0,9 0 0,-9 0 0,4 0 0,-1 0 0,-3 0 0,4-4 0,-9 0 0,2-5 0,-2-3 0,4 3 0,-4-3 0,-1 0 0,-4 3 0,0-7 0,0 7 0,0-7 0,0 3 0,0-4 0,1 0 0,3-7 0,-3 5 0,0-5 0,-5 7 0,-1 0 0,-2-5 0,3 4 0,-4-4 0,0 5 0,4 0 0,-3 0 0,2 0 0,-3 4 0,0-3 0,0 3 0,0-3 0,0 3 0,0-3 0,0 7 0,0-7 0,0 7 0,-3-7 0,-2 4 0,-3-1 0,0 1 0,-4 4 0,-5-8 0,3 2 0,-6-3 0,11 5 0,-7 3 0,3 1 0,-4 0 0,4 0 0,-3 3 0,4-2 0,-1 6 0,1-3 0,0 4 0,3 0 0,-3 0 0,5 0 0,-1 0 0,-4 0 0,7 0 0,-3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2T10:47:35.4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205 1 24575,'-7'0'0,"-5"0"0,3 0 0,-3 0 0,5 0 0,-5 0 0,-1 0 0,0 0 0,1 0 0,0 0 0,4 0 0,-4 0 0,4 0 0,0 0 0,4 7 0,1-2 0,3 11 0,-4-7 0,3 7 0,-2-4 0,3 5 0,0 5 0,0-4 0,0 4 0,0-1 0,-8 2 0,6 0 0,-7-1 0,9-1 0,-7-3 0,5 4 0,-6-5 0,8-4 0,0 2 0,0-6 0,0 7 0,0-8 0,-3 8 0,2-7 0,-3 7 0,4-3 0,0 3 0,0 1 0,0 0 0,0-4 0,0 3 0,0-4 0,0 5 0,0 0 0,0 0 0,0 0 0,0 0 0,0-5 0,0 4 0,0-3 0,0 0 0,4 2 0,0-6 0,4 7 0,4-7 0,1 3 0,4-4 0,5 1 0,0 0 0,6 0 0,5 1 0,2 0 0,5-5 0,1 0 0,-1-5 0,-5 0 0,3 0 0,-3 0 0,18 0 0,-16 0 0,15-5 0,-23 0 0,4-9 0,-5 0 0,-1-5 0,-4 1 0,4 0 0,-9 1 0,-1 3 0,-1-2 0,-7 3 0,3-4 0,-4 4 0,1-2 0,-2 6 0,2-7 0,-5 7 0,0-7 0,-4 7 0,0-7 0,0 8 0,0-8 0,0-5 0,-8-2 0,2 1 0,-17-5 0,9 13 0,-9-9 0,1 5 0,-1 1 0,0-1 0,-3-1 0,8 2 0,-9-1 0,9 4 0,-9-3 0,4 3 0,0 0 0,-3 0 0,8 2 0,-9 2 0,4-7 0,0 7 0,-4-7 0,9 7 0,-4-3 0,5 4 0,1 1 0,-9-5 0,10 8 0,-4-6 0,7 6 0,3 1 0,-2-4 0,3 8 0,0-7 0,4 6 0,0-3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2T10:47:37.2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552 1 24575,'-8'0'0,"-8"0"0,6 0 0,-7 0 0,0 0 0,7 0 0,-15 0 0,15 0 0,-11 0 0,8 0 0,-4 0 0,-5 0 0,4 0 0,1 0 0,1 0 0,3 0 0,-4 0 0,0 0 0,4 0 0,-3 0 0,3 0 0,0 0 0,2 0 0,-1 4 0,6 0 0,-9 1 0,13 6 0,-13-10 0,13 14 0,-9-5 0,3 3 0,-1-1 0,-4 0 0,5 0 0,-4 5 0,3-4 0,-7 3 0,7-3 0,-4 3 0,5 1 0,-1 0 0,1 0 0,3 0 0,-2-4 0,6 2 0,-2-2 0,3 4 0,0 0 0,0 0 0,0-1 0,0 1 0,0 5 0,0-4 0,4 9 0,4-9 0,6 3 0,2-4 0,7 6 0,-4-5 0,8 6 0,-9-7 0,9 1 0,-4-4 0,4 3 0,-4-3 0,4 0 0,-4-1 0,4-4 0,-4 0 0,4 0 0,-5 0 0,6-4 0,5-1 0,-4-4 0,5 0 0,-1 0 0,-4 0 0,10 0 0,-10 0 0,4 0 0,-5 0 0,0 0 0,-1 0 0,9-4 0,-7-1 0,2-4 0,-10 0 0,-4 1 0,-4-4 0,3 2 0,-7-2 0,3 4 0,-4-4 0,-1 4 0,1-4 0,-3 0 0,-2-1 0,1-4 0,-3 0 0,2 0 0,-3 0 0,0 0 0,0 0 0,0-5 0,0 4 0,0-3 0,0 4 0,0-13 0,-7 10 0,-3-9 0,-3 12 0,-3-5 0,2 4 0,0-4 0,-2 5 0,3 0 0,-4 0 0,0 0 0,4 5 0,-3-1 0,3 1 0,-4 3 0,-4-4 0,2 5 0,-2-5 0,4 4 0,-5-4 0,4 1 0,-4 6 0,5-6 0,0 7 0,4 1 0,-3-4 0,3 7 0,-4-3 0,5 4 0,-4 0 0,3 0 0,-9 0 0,-7 20 0,-2 4 0,9 0 0,8-4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7-12T10:47:39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606 42 24575,'-21'0'0,"-2"0"0,-11 0 0,10 0 0,-14 0 0,14 0 0,-10 0 0,1 0 0,4 0 0,-5 0 0,7 0 0,8 0 0,-7 0 0,7 0 0,-4 0 0,1 3 0,5 6 0,0 0 0,1 3 0,-1 0 0,4-3 0,-3 3 0,7 0 0,-7 1 0,2 0 0,5-1 0,-2 0 0,6-6 0,1 4 0,-3-5 0,6 2 0,-3 5 0,4-3 0,0 6 0,0-2 0,0 0 0,0 3 0,0-3 0,0 3 0,0 6 0,0-4 0,0 9 0,0-5 0,0 6 0,0 0 0,9 5 0,10 8 0,2-4 0,6 3 0,-9-12 0,5-5 0,1 0 0,-2-6 0,5 2 0,-4-2 0,4-2 0,7-2 0,-5-3 0,10 0 0,-10-1 0,10 1 0,-5-5 0,7 4 0,-1-8 0,0 4 0,0-5 0,1 0 0,-1 0 0,0 0 0,0 0 0,1 0 0,-1-5 0,-5 0 0,3-10 0,-1-3 0,-2 2 0,0-5 0,-12 8 0,-1-5 0,-5 1 0,0 0 0,-1 0 0,-2 0 0,-2 0 0,-4 0 0,1 0 0,-1 4 0,0-3 0,-4 8 0,0-8 0,-4 3 0,0 0 0,0-3 0,0-2 0,-4 0 0,-5-8 0,-9 7 0,-7-9 0,2 9 0,-6-10 0,-3-3 0,0 0 0,-5-1 0,12 5 0,-2 8 0,8 2 0,-2 1 0,-1 4 0,4-5 0,-9 4 0,9-2 0,-4 2 0,0 1 0,4 0 0,-4 5 0,5-1 0,1 4 0,3-2 0,-3 2 0,3 1 0,-9-4 0,-1 7 0,0-3 0,-3 4 0,-3 0 0,-6 0 0,13 0 0,4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84723-E6B0-D043-9386-A9378CF74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ED7AEF-85A1-1345-9781-BC61C1507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08CC1-3CEB-5849-BBF4-401E07CD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0E9D5-8846-5A44-B42C-9B5D2CB9E6E0}" type="datetimeFigureOut">
              <a:rPr lang="en-US" smtClean="0"/>
              <a:t>7/10/20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495F0-5856-D641-B073-0BC098B1A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9F95C-EF99-D94D-AF03-FAE75B6A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E674-CEB4-794C-A32C-B8DE3F598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1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AC68-A029-4347-B867-F9B14BAA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C5E84-F027-F04C-B8D8-F18D6C32B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E2139-8C25-5546-BAF8-C01F8DF2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0E9D5-8846-5A44-B42C-9B5D2CB9E6E0}" type="datetimeFigureOut">
              <a:rPr lang="en-US" smtClean="0"/>
              <a:t>7/10/20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983E0-CC77-134D-8AA0-916828B6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DA007-CF8D-D446-BEBD-9B3D7B40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E674-CEB4-794C-A32C-B8DE3F598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8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7E722D-01A3-6949-9A75-25D63A44AA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05EDB5-6B82-244C-B5CA-3AD40B4ED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5742C-157A-DC44-B9CB-CD05E69F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0E9D5-8846-5A44-B42C-9B5D2CB9E6E0}" type="datetimeFigureOut">
              <a:rPr lang="en-US" smtClean="0"/>
              <a:t>7/10/20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33319-BE3D-544C-87CE-BA3BE5222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200D1-E2D5-844F-9B18-9B684D751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E674-CEB4-794C-A32C-B8DE3F598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3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95518-9ED5-3F40-9039-32416AB94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B5316-0237-2843-9390-B2C5ED418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BAB7B-C5CA-D84B-9D52-0947809C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0E9D5-8846-5A44-B42C-9B5D2CB9E6E0}" type="datetimeFigureOut">
              <a:rPr lang="en-US" smtClean="0"/>
              <a:t>7/10/20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A0E71-892B-FF43-8001-3610FCFBD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E9FBE-A150-4947-98DD-F09E8B70F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E674-CEB4-794C-A32C-B8DE3F598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23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97CC8-F244-FD42-B701-A72406CC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1167D-E172-A649-A3FC-903880E23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632EC-F66D-B34E-A8C0-7E48D799B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0E9D5-8846-5A44-B42C-9B5D2CB9E6E0}" type="datetimeFigureOut">
              <a:rPr lang="en-US" smtClean="0"/>
              <a:t>7/10/20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ADA79-1442-434B-85E1-080C52AA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B93E8-090B-9447-A150-901232459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E674-CEB4-794C-A32C-B8DE3F598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3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05E8B-0CEE-E144-8A0F-7631051F4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4A444-6C64-3F4E-9801-978938B1D5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A6D74-E54A-8F47-9CF5-52EE07F2C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592B6-556C-7242-ABAA-7029D6600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0E9D5-8846-5A44-B42C-9B5D2CB9E6E0}" type="datetimeFigureOut">
              <a:rPr lang="en-US" smtClean="0"/>
              <a:t>7/10/20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7D263-59BF-3049-B0D1-A9473495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C7695-BC44-FB43-8802-620FC3A1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E674-CEB4-794C-A32C-B8DE3F598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7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BF23-C4E6-4E44-B7C8-3626C026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7A63EA-13C8-3344-A9DF-CEF8354B4B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06D97-C53C-894D-A211-90155BD88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D68A45-DDFE-EE46-9534-AB7617616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CE65B8-3958-CF45-BA26-E2ED1382E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D92CB2-55C3-FA41-B065-E6B620E6B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0E9D5-8846-5A44-B42C-9B5D2CB9E6E0}" type="datetimeFigureOut">
              <a:rPr lang="en-US" smtClean="0"/>
              <a:t>7/10/20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867E78-49AC-5A48-BEB1-3E230FC31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B198B5-FA10-2243-8838-5695538E1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E674-CEB4-794C-A32C-B8DE3F598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1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DEA8-E7EE-F744-B232-D92174BBB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730EB6-AFD4-D54B-B022-35210D59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0E9D5-8846-5A44-B42C-9B5D2CB9E6E0}" type="datetimeFigureOut">
              <a:rPr lang="en-US" smtClean="0"/>
              <a:t>7/10/20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9D420E-4651-CC4A-84EA-EAAA3C3C0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EDACB-B7C4-D34A-97BD-348FA767F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E674-CEB4-794C-A32C-B8DE3F598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9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D0FEA2-A189-B447-B54D-5B3E8009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0E9D5-8846-5A44-B42C-9B5D2CB9E6E0}" type="datetimeFigureOut">
              <a:rPr lang="en-US" smtClean="0"/>
              <a:t>7/10/20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C0AE6-7C89-C74A-9668-FF2EE7A2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12D34-F7C2-5740-8407-2BB08255C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E674-CEB4-794C-A32C-B8DE3F598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08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2A0DB-13E5-DE4F-85BC-67539B365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D8BD1-F221-AC4F-8054-9E61BC9A0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EB1DA-F53E-BD4A-A39C-9B34ECA51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56F19A-8E64-0F4E-8929-BAFFA4728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0E9D5-8846-5A44-B42C-9B5D2CB9E6E0}" type="datetimeFigureOut">
              <a:rPr lang="en-US" smtClean="0"/>
              <a:t>7/10/20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DBD8C-5EA8-434F-97F9-AD85B29D3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1B20E-4CFB-EA4D-A285-BC7E91D7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E674-CEB4-794C-A32C-B8DE3F598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03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E0A60-7CB8-7C43-8693-BDD0A2DE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932A31-3AC9-6844-B40D-C1A84838B9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5457CC-B02D-3243-91EA-29F049A38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C61FB-5E36-1749-8831-87D1FAA3F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0E9D5-8846-5A44-B42C-9B5D2CB9E6E0}" type="datetimeFigureOut">
              <a:rPr lang="en-US" smtClean="0"/>
              <a:t>7/10/20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C4B94-83E3-8647-B0E0-0C6803F8B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1ABC0-00AF-294E-A875-4B1236729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6E674-CEB4-794C-A32C-B8DE3F598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5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21CDA4-D7E5-C347-B783-0D3FF990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58CAA-983F-9042-811C-192C59269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B875E-26BC-5C41-BD7F-30951D3F9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0E9D5-8846-5A44-B42C-9B5D2CB9E6E0}" type="datetimeFigureOut">
              <a:rPr lang="en-US" smtClean="0"/>
              <a:t>7/10/20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2F805-BEBE-B04B-8097-C37E9B3C0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6B714-B924-9749-BADE-DE961EE25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6E674-CEB4-794C-A32C-B8DE3F598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tif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customXml" Target="../ink/ink1.xml"/><Relationship Id="rId5" Type="http://schemas.openxmlformats.org/officeDocument/2006/relationships/image" Target="../media/image4.emf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customXml" Target="../ink/ink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customXml" Target="../ink/ink2.xml"/><Relationship Id="rId11" Type="http://schemas.openxmlformats.org/officeDocument/2006/relationships/image" Target="../media/image13.png"/><Relationship Id="rId5" Type="http://schemas.openxmlformats.org/officeDocument/2006/relationships/image" Target="../media/image3.tiff"/><Relationship Id="rId10" Type="http://schemas.openxmlformats.org/officeDocument/2006/relationships/customXml" Target="../ink/ink4.xml"/><Relationship Id="rId4" Type="http://schemas.openxmlformats.org/officeDocument/2006/relationships/image" Target="../media/image5.emf"/><Relationship Id="rId9" Type="http://schemas.openxmlformats.org/officeDocument/2006/relationships/image" Target="../media/image12.png"/><Relationship Id="rId1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62D54-C9FF-8E45-A0E3-A90301D62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39849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Getting Ready for September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Ratio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8C6AF6-E147-434C-8359-2363ECC96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800" y="2526705"/>
            <a:ext cx="3708400" cy="15240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BC57C37-1C0A-7942-92AB-364F16027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5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9"/>
    </mc:Choice>
    <mc:Fallback>
      <p:transition spd="slow" advTm="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E80519D-3DCD-4C4E-BE44-D84360D6F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106" y="321733"/>
            <a:ext cx="1811303" cy="223617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9822DC-3078-DF4A-ADFF-168EC98EA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84" t="26402" r="51082" b="62381"/>
          <a:stretch/>
        </p:blipFill>
        <p:spPr>
          <a:xfrm>
            <a:off x="4625188" y="70162"/>
            <a:ext cx="2789142" cy="1137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A8BFB2-E252-ED40-8088-02AEAB7997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65" t="75555" r="52695" b="11746"/>
          <a:stretch/>
        </p:blipFill>
        <p:spPr>
          <a:xfrm>
            <a:off x="186097" y="2954796"/>
            <a:ext cx="2781799" cy="138721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2143FB-9107-8A4D-9868-CA7BEB2B6B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21" t="42011" r="9718" b="24762"/>
          <a:stretch/>
        </p:blipFill>
        <p:spPr>
          <a:xfrm>
            <a:off x="7567394" y="-2408"/>
            <a:ext cx="4726206" cy="287032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CF63A7-4842-A241-814C-71F9DD2D0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01" t="26667" r="11665" b="60635"/>
          <a:stretch/>
        </p:blipFill>
        <p:spPr>
          <a:xfrm>
            <a:off x="3452510" y="2940488"/>
            <a:ext cx="3567362" cy="1646598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2AE07A-AA88-B649-B810-405B165A3B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83" t="10136" r="52038" b="75767"/>
          <a:stretch/>
        </p:blipFill>
        <p:spPr>
          <a:xfrm>
            <a:off x="7820510" y="4132960"/>
            <a:ext cx="3567362" cy="1888899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75B47CBB-BBFF-344A-AFDE-AB30C240B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59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48"/>
    </mc:Choice>
    <mc:Fallback>
      <p:transition spd="slow" advTm="35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0542E6-6308-FC40-A36B-44329B3A29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6" t="10476" r="53744" b="79365"/>
          <a:stretch/>
        </p:blipFill>
        <p:spPr>
          <a:xfrm>
            <a:off x="210460" y="104976"/>
            <a:ext cx="3683111" cy="1483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AABFE-64C9-154F-901A-ACC510DAD1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61" t="75666" r="51022" b="10834"/>
          <a:stretch/>
        </p:blipFill>
        <p:spPr>
          <a:xfrm>
            <a:off x="4638669" y="104976"/>
            <a:ext cx="2860858" cy="14045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68A86B-335A-5E49-80B9-4E6FDE497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138" y="238915"/>
            <a:ext cx="2741978" cy="33851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821F87-D9F5-AD4C-A5D4-03815E165E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4" t="42103" r="9755" b="24396"/>
          <a:stretch/>
        </p:blipFill>
        <p:spPr>
          <a:xfrm>
            <a:off x="614031" y="2930525"/>
            <a:ext cx="6504326" cy="379360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6745D6-FA49-FC43-B6CE-25CCD9922B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1" t="27555" r="51651" b="58778"/>
          <a:stretch/>
        </p:blipFill>
        <p:spPr>
          <a:xfrm>
            <a:off x="7728754" y="4076374"/>
            <a:ext cx="3567362" cy="1805928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25728610-78B3-9646-ADD4-EEE157A48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4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39"/>
    </mc:Choice>
    <mc:Fallback>
      <p:transition spd="slow" advTm="17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545052F-136E-2C45-A44D-5BA68FB0D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40" r="2757" b="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D55A9D0-5170-9E48-8648-040468437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21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39"/>
    </mc:Choice>
    <mc:Fallback>
      <p:transition spd="slow" advTm="74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text on a screen&#10;&#10;Description automatically generated">
            <a:extLst>
              <a:ext uri="{FF2B5EF4-FFF2-40B4-BE49-F238E27FC236}">
                <a16:creationId xmlns:a16="http://schemas.microsoft.com/office/drawing/2014/main" id="{153B0192-418B-FC48-82F8-DADEE9F77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775199" cy="68707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7BDBD1-BA36-7543-A955-4B5C68608E1D}"/>
              </a:ext>
            </a:extLst>
          </p:cNvPr>
          <p:cNvSpPr txBox="1"/>
          <p:nvPr/>
        </p:nvSpPr>
        <p:spPr>
          <a:xfrm>
            <a:off x="4958078" y="889843"/>
            <a:ext cx="700913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AutoNum type="romanLcParenR"/>
            </a:pPr>
            <a:r>
              <a:rPr lang="en-US" sz="5400" dirty="0"/>
              <a:t>Sam saves £16</a:t>
            </a:r>
          </a:p>
          <a:p>
            <a:pPr marL="400050" indent="-400050" algn="ctr">
              <a:buAutoNum type="romanLcParenR"/>
            </a:pPr>
            <a:r>
              <a:rPr lang="en-US" sz="5400" dirty="0"/>
              <a:t> Sam spends £40 on shopping</a:t>
            </a:r>
          </a:p>
          <a:p>
            <a:pPr marL="400050" indent="-400050" algn="ctr">
              <a:buAutoNum type="romanLcParenR"/>
            </a:pPr>
            <a:r>
              <a:rPr lang="en-US" sz="5400" dirty="0"/>
              <a:t> The following month, Sam spends £5 less on his shopping.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9ED486F-1562-244A-86B7-FEF9D8DCDE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2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294"/>
    </mc:Choice>
    <mc:Fallback>
      <p:transition spd="slow" advTm="170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ame, bird&#10;&#10;Description automatically generated">
            <a:extLst>
              <a:ext uri="{FF2B5EF4-FFF2-40B4-BE49-F238E27FC236}">
                <a16:creationId xmlns:a16="http://schemas.microsoft.com/office/drawing/2014/main" id="{DF320779-1C49-C14E-8391-20A91C9FA9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506" b="42090"/>
          <a:stretch/>
        </p:blipFill>
        <p:spPr>
          <a:xfrm>
            <a:off x="100039" y="-1"/>
            <a:ext cx="5581766" cy="669037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DA7A60-8B84-C147-A3BE-1548CE28D2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436"/>
          <a:stretch/>
        </p:blipFill>
        <p:spPr>
          <a:xfrm>
            <a:off x="100039" y="2938007"/>
            <a:ext cx="5617162" cy="22825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game, bird&#10;&#10;Description automatically generated">
            <a:extLst>
              <a:ext uri="{FF2B5EF4-FFF2-40B4-BE49-F238E27FC236}">
                <a16:creationId xmlns:a16="http://schemas.microsoft.com/office/drawing/2014/main" id="{F5641005-778B-3C4B-9001-868DCE7613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401" b="67310"/>
          <a:stretch/>
        </p:blipFill>
        <p:spPr>
          <a:xfrm>
            <a:off x="7682147" y="0"/>
            <a:ext cx="4369249" cy="8723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6D413-A503-E94D-81D4-4EEBD368B8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59" t="87513" b="3825"/>
          <a:stretch/>
        </p:blipFill>
        <p:spPr>
          <a:xfrm>
            <a:off x="100039" y="5220586"/>
            <a:ext cx="7202584" cy="3735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game, bird&#10;&#10;Description automatically generated">
            <a:extLst>
              <a:ext uri="{FF2B5EF4-FFF2-40B4-BE49-F238E27FC236}">
                <a16:creationId xmlns:a16="http://schemas.microsoft.com/office/drawing/2014/main" id="{A5C1FAF8-92D9-A142-8492-17D455F8FC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860"/>
          <a:stretch/>
        </p:blipFill>
        <p:spPr>
          <a:xfrm>
            <a:off x="7682147" y="3945275"/>
            <a:ext cx="4155393" cy="870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E6B02A-3B1E-B14A-B4C2-0A530A949BCF}"/>
              </a:ext>
            </a:extLst>
          </p:cNvPr>
          <p:cNvSpPr txBox="1"/>
          <p:nvPr/>
        </p:nvSpPr>
        <p:spPr>
          <a:xfrm>
            <a:off x="4643523" y="115039"/>
            <a:ext cx="260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Share £20 in the ratio 2:3 </a:t>
            </a:r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E25EC85-4CBA-D04D-BF0E-3CDEBB985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1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15"/>
    </mc:Choice>
    <mc:Fallback>
      <p:transition spd="slow" advTm="3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E80519D-3DCD-4C4E-BE44-D84360D6F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106" y="321733"/>
            <a:ext cx="1811303" cy="223617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9822DC-3078-DF4A-ADFF-168EC98EA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84" t="26402" r="51082" b="62381"/>
          <a:stretch/>
        </p:blipFill>
        <p:spPr>
          <a:xfrm>
            <a:off x="4625188" y="70162"/>
            <a:ext cx="2789142" cy="1137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A8BFB2-E252-ED40-8088-02AEAB7997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65" t="75555" r="52695" b="11746"/>
          <a:stretch/>
        </p:blipFill>
        <p:spPr>
          <a:xfrm>
            <a:off x="186097" y="2954796"/>
            <a:ext cx="2781799" cy="138721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2143FB-9107-8A4D-9868-CA7BEB2B6B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21" t="42011" r="9718" b="24762"/>
          <a:stretch/>
        </p:blipFill>
        <p:spPr>
          <a:xfrm>
            <a:off x="7567394" y="-2408"/>
            <a:ext cx="4726206" cy="2870326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CF63A7-4842-A241-814C-71F9DD2D0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01" t="26667" r="11665" b="60635"/>
          <a:stretch/>
        </p:blipFill>
        <p:spPr>
          <a:xfrm>
            <a:off x="3452510" y="2940488"/>
            <a:ext cx="3567362" cy="1646598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2AE07A-AA88-B649-B810-405B165A3B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83" t="10136" r="52038" b="75767"/>
          <a:stretch/>
        </p:blipFill>
        <p:spPr>
          <a:xfrm>
            <a:off x="7820510" y="4132960"/>
            <a:ext cx="3567362" cy="18888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364B1D-3E41-F747-B800-DD57995E93BD}"/>
              </a:ext>
            </a:extLst>
          </p:cNvPr>
          <p:cNvSpPr txBox="1"/>
          <p:nvPr/>
        </p:nvSpPr>
        <p:spPr>
          <a:xfrm>
            <a:off x="4732596" y="901006"/>
            <a:ext cx="2287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11, 13, 17 and 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0F8001-944E-9C44-84AC-18FD4B6B9F36}"/>
              </a:ext>
            </a:extLst>
          </p:cNvPr>
          <p:cNvSpPr txBox="1"/>
          <p:nvPr/>
        </p:nvSpPr>
        <p:spPr>
          <a:xfrm>
            <a:off x="249468" y="3463739"/>
            <a:ext cx="2287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4575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3390D8-5DF5-8544-A1F1-624B58D038F5}"/>
              </a:ext>
            </a:extLst>
          </p:cNvPr>
          <p:cNvSpPr txBox="1"/>
          <p:nvPr/>
        </p:nvSpPr>
        <p:spPr>
          <a:xfrm>
            <a:off x="4796191" y="3637955"/>
            <a:ext cx="2287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7BC8E3-D454-3C4B-BFD0-E7C8EB94DB0C}"/>
              </a:ext>
            </a:extLst>
          </p:cNvPr>
          <p:cNvSpPr txBox="1"/>
          <p:nvPr/>
        </p:nvSpPr>
        <p:spPr>
          <a:xfrm>
            <a:off x="9996511" y="579790"/>
            <a:ext cx="2287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12cm</a:t>
            </a:r>
            <a:r>
              <a:rPr lang="en-US" sz="2800" b="1" baseline="30000" dirty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ECC8B4-2EB6-A44E-BBDE-216671370C79}"/>
              </a:ext>
            </a:extLst>
          </p:cNvPr>
          <p:cNvSpPr txBox="1"/>
          <p:nvPr/>
        </p:nvSpPr>
        <p:spPr>
          <a:xfrm>
            <a:off x="9996511" y="1944193"/>
            <a:ext cx="2287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 and F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58B9129-A486-B142-A14E-730C13F426FD}"/>
                  </a:ext>
                </a:extLst>
              </p14:cNvPr>
              <p14:cNvContentPartPr/>
              <p14:nvPr/>
            </p14:nvContentPartPr>
            <p14:xfrm>
              <a:off x="7973749" y="4796774"/>
              <a:ext cx="563760" cy="570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58B9129-A486-B142-A14E-730C13F426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65109" y="4788134"/>
                <a:ext cx="581400" cy="588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714E2F8-C9F5-D547-8259-A8E85FE17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79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68"/>
    </mc:Choice>
    <mc:Fallback>
      <p:transition spd="slow" advTm="1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0542E6-6308-FC40-A36B-44329B3A29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56" t="10476" r="53744" b="79365"/>
          <a:stretch/>
        </p:blipFill>
        <p:spPr>
          <a:xfrm>
            <a:off x="210460" y="104976"/>
            <a:ext cx="3683111" cy="1483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DAABFE-64C9-154F-901A-ACC510DAD1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61" t="75666" r="51022" b="10834"/>
          <a:stretch/>
        </p:blipFill>
        <p:spPr>
          <a:xfrm>
            <a:off x="4638669" y="104976"/>
            <a:ext cx="2860858" cy="140451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68A86B-335A-5E49-80B9-4E6FDE497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138" y="238915"/>
            <a:ext cx="2741978" cy="33851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821F87-D9F5-AD4C-A5D4-03815E165E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4" t="42103" r="9755" b="24396"/>
          <a:stretch/>
        </p:blipFill>
        <p:spPr>
          <a:xfrm>
            <a:off x="614031" y="2930525"/>
            <a:ext cx="6504326" cy="379360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6745D6-FA49-FC43-B6CE-25CCD9922B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1" t="27555" r="51651" b="58778"/>
          <a:stretch/>
        </p:blipFill>
        <p:spPr>
          <a:xfrm>
            <a:off x="7728754" y="4076374"/>
            <a:ext cx="3567362" cy="18059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A7CCF0-1A89-A74F-BD0F-F6B0E4D0A8F9}"/>
              </a:ext>
            </a:extLst>
          </p:cNvPr>
          <p:cNvSpPr txBox="1"/>
          <p:nvPr/>
        </p:nvSpPr>
        <p:spPr>
          <a:xfrm>
            <a:off x="791341" y="1007132"/>
            <a:ext cx="2287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3, 6, 9, 12 and 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B646B8-A061-5A40-94D6-BC47E85EF98C}"/>
              </a:ext>
            </a:extLst>
          </p:cNvPr>
          <p:cNvSpPr txBox="1"/>
          <p:nvPr/>
        </p:nvSpPr>
        <p:spPr>
          <a:xfrm>
            <a:off x="4675282" y="1207187"/>
            <a:ext cx="2287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5 + 2 = 7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1 + 2 = 3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21 + 10 = 31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And so on 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FD363-C4A6-A945-8C55-661531675B55}"/>
              </a:ext>
            </a:extLst>
          </p:cNvPr>
          <p:cNvSpPr txBox="1"/>
          <p:nvPr/>
        </p:nvSpPr>
        <p:spPr>
          <a:xfrm>
            <a:off x="4866332" y="3612298"/>
            <a:ext cx="2287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1013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A04B80-B0CE-4046-A260-3902BB9777CE}"/>
              </a:ext>
            </a:extLst>
          </p:cNvPr>
          <p:cNvSpPr txBox="1"/>
          <p:nvPr/>
        </p:nvSpPr>
        <p:spPr>
          <a:xfrm>
            <a:off x="4638669" y="5381800"/>
            <a:ext cx="2287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45 minutes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84693D-FA20-9F46-8716-0234448497AC}"/>
              </a:ext>
            </a:extLst>
          </p:cNvPr>
          <p:cNvGrpSpPr/>
          <p:nvPr/>
        </p:nvGrpSpPr>
        <p:grpSpPr>
          <a:xfrm>
            <a:off x="7882669" y="4054136"/>
            <a:ext cx="1344600" cy="302760"/>
            <a:chOff x="7882669" y="4054136"/>
            <a:chExt cx="1344600" cy="302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1F21490-82A4-B743-B206-B1068598E981}"/>
                    </a:ext>
                  </a:extLst>
                </p14:cNvPr>
                <p14:cNvContentPartPr/>
                <p14:nvPr/>
              </p14:nvContentPartPr>
              <p14:xfrm>
                <a:off x="7882669" y="4054136"/>
                <a:ext cx="241200" cy="2854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1F21490-82A4-B743-B206-B1068598E98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873669" y="4045136"/>
                  <a:ext cx="2588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2225E47-96DA-5949-A085-07A30D6CB67E}"/>
                    </a:ext>
                  </a:extLst>
                </p14:cNvPr>
                <p14:cNvContentPartPr/>
                <p14:nvPr/>
              </p14:nvContentPartPr>
              <p14:xfrm>
                <a:off x="8385949" y="4075016"/>
                <a:ext cx="306000" cy="2818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2225E47-96DA-5949-A085-07A30D6CB67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77309" y="4066376"/>
                  <a:ext cx="32364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36E3083-965C-5F40-BDC0-6696F55B1757}"/>
                    </a:ext>
                  </a:extLst>
                </p14:cNvPr>
                <p14:cNvContentPartPr/>
                <p14:nvPr/>
              </p14:nvContentPartPr>
              <p14:xfrm>
                <a:off x="8876989" y="4099496"/>
                <a:ext cx="350280" cy="2548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36E3083-965C-5F40-BDC0-6696F55B175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868349" y="4090856"/>
                  <a:ext cx="367920" cy="272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1531284-A8B2-2749-87C8-B8D8F89F2CA3}"/>
                  </a:ext>
                </a:extLst>
              </p14:cNvPr>
              <p14:cNvContentPartPr/>
              <p14:nvPr/>
            </p14:nvContentPartPr>
            <p14:xfrm>
              <a:off x="10405909" y="4080416"/>
              <a:ext cx="428400" cy="2934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1531284-A8B2-2749-87C8-B8D8F89F2CA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96909" y="4071776"/>
                <a:ext cx="446040" cy="3110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62D77D-7FC0-BF4B-8A1D-15C7E14FE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5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1"/>
    </mc:Choice>
    <mc:Fallback>
      <p:transition spd="slow" advTm="8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ame, bird&#10;&#10;Description automatically generated">
            <a:extLst>
              <a:ext uri="{FF2B5EF4-FFF2-40B4-BE49-F238E27FC236}">
                <a16:creationId xmlns:a16="http://schemas.microsoft.com/office/drawing/2014/main" id="{DF320779-1C49-C14E-8391-20A91C9FA9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506" b="42090"/>
          <a:stretch/>
        </p:blipFill>
        <p:spPr>
          <a:xfrm>
            <a:off x="100039" y="-1"/>
            <a:ext cx="5581766" cy="669037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DA7A60-8B84-C147-A3BE-1548CE28D2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436"/>
          <a:stretch/>
        </p:blipFill>
        <p:spPr>
          <a:xfrm>
            <a:off x="100039" y="2938007"/>
            <a:ext cx="5617162" cy="22825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game, bird&#10;&#10;Description automatically generated">
            <a:extLst>
              <a:ext uri="{FF2B5EF4-FFF2-40B4-BE49-F238E27FC236}">
                <a16:creationId xmlns:a16="http://schemas.microsoft.com/office/drawing/2014/main" id="{F5641005-778B-3C4B-9001-868DCE7613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401" b="67310"/>
          <a:stretch/>
        </p:blipFill>
        <p:spPr>
          <a:xfrm>
            <a:off x="7682147" y="0"/>
            <a:ext cx="4369249" cy="8723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6D413-A503-E94D-81D4-4EEBD368B8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59" t="87513" b="3825"/>
          <a:stretch/>
        </p:blipFill>
        <p:spPr>
          <a:xfrm>
            <a:off x="100039" y="5220586"/>
            <a:ext cx="7202584" cy="3735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game, bird&#10;&#10;Description automatically generated">
            <a:extLst>
              <a:ext uri="{FF2B5EF4-FFF2-40B4-BE49-F238E27FC236}">
                <a16:creationId xmlns:a16="http://schemas.microsoft.com/office/drawing/2014/main" id="{A5C1FAF8-92D9-A142-8492-17D455F8FC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860"/>
          <a:stretch/>
        </p:blipFill>
        <p:spPr>
          <a:xfrm>
            <a:off x="7682147" y="3945275"/>
            <a:ext cx="4155393" cy="870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E6B02A-3B1E-B14A-B4C2-0A530A949BCF}"/>
              </a:ext>
            </a:extLst>
          </p:cNvPr>
          <p:cNvSpPr txBox="1"/>
          <p:nvPr/>
        </p:nvSpPr>
        <p:spPr>
          <a:xfrm>
            <a:off x="4643523" y="115039"/>
            <a:ext cx="260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Share £20 in the ratio 2:3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79F33E-1A4F-6D4D-9A08-369CBD0E5660}"/>
              </a:ext>
            </a:extLst>
          </p:cNvPr>
          <p:cNvSpPr txBox="1"/>
          <p:nvPr/>
        </p:nvSpPr>
        <p:spPr>
          <a:xfrm>
            <a:off x="521305" y="669036"/>
            <a:ext cx="2802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Liam receives £15 and Nathan receives £45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A98026-A33B-1041-BD1F-363573F8D4DB}"/>
              </a:ext>
            </a:extLst>
          </p:cNvPr>
          <p:cNvSpPr txBox="1"/>
          <p:nvPr/>
        </p:nvSpPr>
        <p:spPr>
          <a:xfrm>
            <a:off x="5435980" y="726803"/>
            <a:ext cx="2802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£8 : £12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AF3BC-545C-D64C-BD09-7865A0E3C9FF}"/>
              </a:ext>
            </a:extLst>
          </p:cNvPr>
          <p:cNvSpPr txBox="1"/>
          <p:nvPr/>
        </p:nvSpPr>
        <p:spPr>
          <a:xfrm>
            <a:off x="0" y="5594087"/>
            <a:ext cx="7159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There are £50 needs to be split between the 10 boxes so that means each box is worth £5.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Dora gets 3 boxes of £5 so £15 and Ron gets 7 boxes of £5 so £35.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B9D712-7874-784C-B6BA-D7708FB4488F}"/>
              </a:ext>
            </a:extLst>
          </p:cNvPr>
          <p:cNvSpPr txBox="1"/>
          <p:nvPr/>
        </p:nvSpPr>
        <p:spPr>
          <a:xfrm>
            <a:off x="7770127" y="854251"/>
            <a:ext cx="2802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Ed has 12 red sweets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F1963-5DE9-024F-A047-89DAD94A509B}"/>
              </a:ext>
            </a:extLst>
          </p:cNvPr>
          <p:cNvSpPr txBox="1"/>
          <p:nvPr/>
        </p:nvSpPr>
        <p:spPr>
          <a:xfrm>
            <a:off x="7682147" y="4693752"/>
            <a:ext cx="2802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There are 45 children at the cricket match.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28E056-B8ED-1946-87AE-E883F2280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26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02"/>
    </mc:Choice>
    <mc:Fallback>
      <p:transition spd="slow" advTm="32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5F54C9FA637F4A952F4E42F918862E" ma:contentTypeVersion="10" ma:contentTypeDescription="Create a new document." ma:contentTypeScope="" ma:versionID="79f28c35cc159a10f210965f06a78ec1">
  <xsd:schema xmlns:xsd="http://www.w3.org/2001/XMLSchema" xmlns:xs="http://www.w3.org/2001/XMLSchema" xmlns:p="http://schemas.microsoft.com/office/2006/metadata/properties" xmlns:ns2="c3307973-a6da-4613-8d49-a43427016b2b" xmlns:ns3="a5ff2be6-0f37-43f7-9cbe-e34d040ab76e" targetNamespace="http://schemas.microsoft.com/office/2006/metadata/properties" ma:root="true" ma:fieldsID="01821afe6829822846481fe5b96c6521" ns2:_="" ns3:_="">
    <xsd:import namespace="c3307973-a6da-4613-8d49-a43427016b2b"/>
    <xsd:import namespace="a5ff2be6-0f37-43f7-9cbe-e34d040ab7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307973-a6da-4613-8d49-a43427016b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ff2be6-0f37-43f7-9cbe-e34d040ab76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2CA4B5-E5FF-4720-900C-0FFD70CF3623}"/>
</file>

<file path=customXml/itemProps2.xml><?xml version="1.0" encoding="utf-8"?>
<ds:datastoreItem xmlns:ds="http://schemas.openxmlformats.org/officeDocument/2006/customXml" ds:itemID="{07213F1C-46AB-4D16-98A9-9A14809C0814}"/>
</file>

<file path=customXml/itemProps3.xml><?xml version="1.0" encoding="utf-8"?>
<ds:datastoreItem xmlns:ds="http://schemas.openxmlformats.org/officeDocument/2006/customXml" ds:itemID="{A5D07CE8-1317-4D17-8FCE-4491AE221C55}"/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166</Words>
  <Application>Microsoft Macintosh PowerPoint</Application>
  <PresentationFormat>Widescreen</PresentationFormat>
  <Paragraphs>24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 Getting Ready for September     Ratio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Getting Ready for September     Ratio</dc:title>
  <dc:subject/>
  <dc:creator>Miss S Caldwell</dc:creator>
  <cp:keywords/>
  <dc:description/>
  <cp:lastModifiedBy>Miss S Caldwell</cp:lastModifiedBy>
  <cp:revision>17</cp:revision>
  <dcterms:created xsi:type="dcterms:W3CDTF">2020-07-12T10:38:51Z</dcterms:created>
  <dcterms:modified xsi:type="dcterms:W3CDTF">2020-07-12T11:39:00Z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0x0101006E5F54C9FA637F4A952F4E42F918862E</vt:lpwstr>
  </property>
</Properties>
</file>