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EB73CB-AA8A-482B-AAAF-F2242220045F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7" d="100"/>
          <a:sy n="97" d="100"/>
        </p:scale>
        <p:origin x="68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9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14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35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F9691C-4952-48A7-871A-F944FE0E1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8" t="24444" r="24219" b="10556"/>
          <a:stretch/>
        </p:blipFill>
        <p:spPr>
          <a:xfrm>
            <a:off x="1952625" y="466476"/>
            <a:ext cx="8296275" cy="5936873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BD4CCBE8-56C2-4E1B-BE66-0597F5E73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93"/>
    </mc:Choice>
    <mc:Fallback xmlns="">
      <p:transition spd="slow" advTm="7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B2A7-8305-4147-8814-0DE13A9128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7C2AE-8B04-47C2-B9E9-B0EE8B0E2C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80F7D-923B-4EF4-8AD6-BB717F0B1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69" t="15600" r="20391" b="9722"/>
          <a:stretch/>
        </p:blipFill>
        <p:spPr>
          <a:xfrm>
            <a:off x="989310" y="-1"/>
            <a:ext cx="9239665" cy="65627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26ABF4-BC90-41D5-8D31-32FBCCE4B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60"/>
    </mc:Choice>
    <mc:Fallback xmlns="">
      <p:transition spd="slow" advTm="22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49DB1-CB0D-4669-9B4E-0CD61EA44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919D6-F36F-49C8-92E8-3F51C29AE8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CF492-D228-4F2C-81E0-7B9EC2EA3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2" t="15600" r="20156" b="9722"/>
          <a:stretch/>
        </p:blipFill>
        <p:spPr>
          <a:xfrm>
            <a:off x="1029399" y="0"/>
            <a:ext cx="9187281" cy="65341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607F36-8014-44DC-83CA-7017AEA7D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77"/>
    </mc:Choice>
    <mc:Fallback xmlns="">
      <p:transition spd="slow" advTm="19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1F9691C-4952-48A7-871A-F944FE0E1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8" t="24444" r="24219" b="10556"/>
          <a:stretch/>
        </p:blipFill>
        <p:spPr>
          <a:xfrm>
            <a:off x="1300765" y="0"/>
            <a:ext cx="8948136" cy="640334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13D479-77C9-4AC5-AC31-80013C1DC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9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7"/>
    </mc:Choice>
    <mc:Fallback xmlns="">
      <p:transition spd="slow" advTm="4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C8FB-A912-42EE-893C-51D4BB95A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6F30A-5C8F-48CE-81C0-C0BFFD035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11A4E-D904-475E-85B3-C580EC7EF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75" t="24722" r="23984" b="9723"/>
          <a:stretch/>
        </p:blipFill>
        <p:spPr>
          <a:xfrm>
            <a:off x="1033549" y="0"/>
            <a:ext cx="9126988" cy="65173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71341E-FD6F-4A89-A363-D8811D5C4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58"/>
    </mc:Choice>
    <mc:Fallback xmlns="">
      <p:transition spd="slow" advTm="18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D15B3-A084-485C-916D-5912A12CE0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401941-9B96-497E-8ABA-4D8EEDAD2C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3D2D9-9B25-4E48-A6E6-B394EA903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91" t="15600" r="20078" b="9444"/>
          <a:stretch/>
        </p:blipFill>
        <p:spPr>
          <a:xfrm>
            <a:off x="1033549" y="41143"/>
            <a:ext cx="9208132" cy="652158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7E1E0C-EB63-4C8E-B796-07D5841E0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29"/>
    </mc:Choice>
    <mc:Fallback xmlns="">
      <p:transition spd="slow" advTm="19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523F-5D0E-4634-9150-C1B5879205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0968-3FB4-4CD7-B674-1037995B4F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B2C4B-C5D4-4799-A998-D97ACD786A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47" t="15600" r="20312" b="9861"/>
          <a:stretch/>
        </p:blipFill>
        <p:spPr>
          <a:xfrm>
            <a:off x="996028" y="0"/>
            <a:ext cx="9243445" cy="6553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E1A7A4-D7B1-49E5-A607-1B9DABEEE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31"/>
    </mc:Choice>
    <mc:Fallback xmlns="">
      <p:transition spd="slow" advTm="13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3504FD-E0C6-4008-8677-1F3911645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47" t="15600" r="20156" b="9305"/>
          <a:stretch/>
        </p:blipFill>
        <p:spPr>
          <a:xfrm>
            <a:off x="1003234" y="0"/>
            <a:ext cx="9092334" cy="6477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C4BC38-264F-480F-B7A1-934934C8F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26"/>
    </mc:Choice>
    <mc:Fallback xmlns="">
      <p:transition spd="slow" advTm="25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D705-C00C-4C2B-A24E-D336A76C68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2A988-C1FA-4F48-B02B-04D7502D6A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5FE2C-2F72-4817-98CB-73951ABD1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4" t="15600" r="20079" b="9305"/>
          <a:stretch/>
        </p:blipFill>
        <p:spPr>
          <a:xfrm>
            <a:off x="919164" y="-66674"/>
            <a:ext cx="9239414" cy="65817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6FCA52-CCF4-42A2-9CF7-8149B804C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99"/>
    </mc:Choice>
    <mc:Fallback xmlns="">
      <p:transition spd="slow" advTm="26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9895C-B97E-4ADE-BA3B-14766EE3C9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367840-AE69-490D-A695-221B998654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C55C0-FECE-4D25-9C1E-13C678DADA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5" t="15600" r="20312" b="9444"/>
          <a:stretch/>
        </p:blipFill>
        <p:spPr>
          <a:xfrm>
            <a:off x="1015925" y="0"/>
            <a:ext cx="9179920" cy="6553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CFCEF9-6618-485A-9577-0609017AF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45"/>
    </mc:Choice>
    <mc:Fallback xmlns="">
      <p:transition spd="slow" advTm="24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C070-60A1-4C80-97EE-76A16E36A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BF428-A6B4-405D-944A-3E547B4D86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7EF33-955B-4954-9B3C-987293B989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47" t="15600" r="20000" b="9305"/>
          <a:stretch/>
        </p:blipFill>
        <p:spPr>
          <a:xfrm>
            <a:off x="999278" y="0"/>
            <a:ext cx="9277168" cy="659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E5AF54-ADD6-4BD5-9EA6-1D306ACD1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11"/>
    </mc:Choice>
    <mc:Fallback xmlns="">
      <p:transition spd="slow" advTm="20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97F17E-87A6-4171-9748-E90FDB30D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5" t="15600" r="20235" b="9722"/>
          <a:stretch/>
        </p:blipFill>
        <p:spPr>
          <a:xfrm>
            <a:off x="1008360" y="0"/>
            <a:ext cx="9253075" cy="65722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26AB19-B1D2-48B2-BB90-DDBC56A8C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47"/>
    </mc:Choice>
    <mc:Fallback xmlns="">
      <p:transition spd="slow" advTm="17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embo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5F54C9FA637F4A952F4E42F918862E" ma:contentTypeVersion="10" ma:contentTypeDescription="Create a new document." ma:contentTypeScope="" ma:versionID="79f28c35cc159a10f210965f06a78ec1">
  <xsd:schema xmlns:xsd="http://www.w3.org/2001/XMLSchema" xmlns:xs="http://www.w3.org/2001/XMLSchema" xmlns:p="http://schemas.microsoft.com/office/2006/metadata/properties" xmlns:ns2="c3307973-a6da-4613-8d49-a43427016b2b" xmlns:ns3="a5ff2be6-0f37-43f7-9cbe-e34d040ab76e" targetNamespace="http://schemas.microsoft.com/office/2006/metadata/properties" ma:root="true" ma:fieldsID="01821afe6829822846481fe5b96c6521" ns2:_="" ns3:_="">
    <xsd:import namespace="c3307973-a6da-4613-8d49-a43427016b2b"/>
    <xsd:import namespace="a5ff2be6-0f37-43f7-9cbe-e34d040ab7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07973-a6da-4613-8d49-a43427016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f2be6-0f37-43f7-9cbe-e34d040ab7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5ff2be6-0f37-43f7-9cbe-e34d040ab76e">
      <UserInfo>
        <DisplayName>Mr P Denton</DisplayName>
        <AccountId>44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FE21994-A984-4F55-B361-1737709078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307973-a6da-4613-8d49-a43427016b2b"/>
    <ds:schemaRef ds:uri="a5ff2be6-0f37-43f7-9cbe-e34d040ab7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602EC5-C5FB-4734-9B34-1AB007E518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6083AD-54A1-4F85-9E55-A805401DD799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a5ff2be6-0f37-43f7-9cbe-e34d040ab76e"/>
    <ds:schemaRef ds:uri="http://www.w3.org/XML/1998/namespace"/>
    <ds:schemaRef ds:uri="http://schemas.microsoft.com/office/2006/metadata/properties"/>
    <ds:schemaRef ds:uri="c3307973-a6da-4613-8d49-a43427016b2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Widescreen</PresentationFormat>
  <Paragraphs>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 Nova Light</vt:lpstr>
      <vt:lpstr>Bembo</vt:lpstr>
      <vt:lpstr>Calibri</vt:lpstr>
      <vt:lpstr>RetrospectVTI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A McMurray</dc:creator>
  <cp:lastModifiedBy>Mr P Denton</cp:lastModifiedBy>
  <cp:revision>10</cp:revision>
  <dcterms:created xsi:type="dcterms:W3CDTF">2020-07-03T10:47:55Z</dcterms:created>
  <dcterms:modified xsi:type="dcterms:W3CDTF">2020-07-07T07:10:54Z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0x0101006E5F54C9FA637F4A952F4E42F918862E</vt:lpwstr>
  </property>
</Properties>
</file>