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87E6A-04EC-4CB4-84FD-D49241DE8F30}" v="18" dt="2020-07-17T17:23:51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C19F-BAB9-42EA-A0E0-9F122EA15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96810-CAAC-491A-8408-354F2DFE9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B62B0-C0E0-4B68-B014-C22026CB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45AC2-2B88-44FC-A452-8F362BFB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98747-A123-48F4-896C-4413BD4F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45FD-2CF9-4DA7-9C3D-BBDB6341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D9FF6-3FC4-4D35-AAD2-77ABDDE20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6E084-52B3-435B-BFDC-2A326181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21E5D-8BFB-4E8D-8BAE-7F06FA23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92088-C934-4740-ACF6-FD39804B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E529A-0DBA-4A99-AE13-CCA173B1C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FE3E8-63E1-40DF-A1C3-35C60161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7661E-8217-4642-83D1-C92B3076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F067B-0DBA-49C7-864F-0BB644AC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C93A-DD0E-48B7-801D-76E47F36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2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BF2E-519F-4842-A63F-4A70E6EF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8092-8211-41A7-8977-611D75D2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7B904-55B1-4049-9E67-9C9EE36F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E139D-8BB9-49A5-B1B5-9AAB8189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2FB0-B2DC-4795-AF7B-2F796C1C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9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0696-7031-4C53-AE03-01770C9AA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4699C-D011-43B0-BCA0-6A364FE09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BF456-B595-4180-8876-68EBEEB5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FD6EF-0A7B-46E5-8A99-DF597E22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4B8F-E98D-49C1-BDBD-CFFC921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0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A55C-B4E9-4276-A162-8CF6FF56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4877-275E-4316-94D1-B7AF47EF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C89E4-8779-463C-92C0-C9D0D81C0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D1FD9-AC09-4DD7-8710-6402DB0C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98ECC-4F2E-4192-8110-8FF53F8D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9E543-811F-4662-A260-66202434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6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A95A-3681-4817-B79B-0527AFF9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23586-0E32-4632-9490-ECF9D04BA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2DFA0-A4EB-4214-8F78-81D1F1083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C8C8B-C91C-4A6E-80EF-C0ECF11DB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2E06-18EA-44F6-ACD0-FAD1EFD8E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CCB44-AD7C-41F5-8030-9454B9D2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132F4-7A75-430D-98F5-FE385421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E8D47-0F2F-42DF-9116-ADE004B5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D2D7-1BC0-4D26-BF67-16B10A74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A2CB4-4187-42D3-987F-DABB1D67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DB340-C4A8-4E01-94D6-7BDD171C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46691-0535-41FA-AC19-E22E8868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4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6ACB4-EB82-42F0-B019-324C5C75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C2198-3CAC-4FA8-B957-344E3127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D89B3-E263-4D45-B9D2-C0D900FA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56FB-1BCA-4BEF-B1C8-9F72B64E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E494-A7D4-4C78-8FE9-625CAB44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A9F5B-9F28-43CE-AE5D-12965F434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13751-821D-42C9-BDBA-DBDA2E94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40598-EBD4-4203-A93E-2B02F285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C99DE-C2DF-4F36-9F2C-32097F5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1332-0AEE-4832-A9C5-E028935F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E34C8-22EB-49F4-9F20-B50DAD529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4BE96-8DE9-4EA2-8E2E-E0007903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56B38-D337-4CE1-A25D-99214429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81B5C-C4F7-493B-BC15-BF3349CF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6152B-ACCF-421A-A9F2-2C18B213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2F78-F269-4CF8-9512-29F94F48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29E6A-11EA-45F9-BB3B-F5D23F48E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0850-DE46-4D2B-BEB0-AFEB31131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6BAC-D069-4AF6-941D-1EFC085E55C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2C6D5-D919-4B08-A43E-6DB6D3710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5E9F-A1FF-46A2-86C1-B9DFEE8B1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54F5-A455-4D19-8F0A-F1CE3D553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7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1D942-63C8-4179-BBF9-7B4995951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EBE56-3425-45B6-A38C-79DC09668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114" y="-1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Dare to Dream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dare to dream">
            <a:hlinkClick r:id="" action="ppaction://media"/>
            <a:extLst>
              <a:ext uri="{FF2B5EF4-FFF2-40B4-BE49-F238E27FC236}">
                <a16:creationId xmlns:a16="http://schemas.microsoft.com/office/drawing/2014/main" id="{673C94E6-1F6A-4CE0-A939-394837E6E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for post">
            <a:extLst>
              <a:ext uri="{FF2B5EF4-FFF2-40B4-BE49-F238E27FC236}">
                <a16:creationId xmlns:a16="http://schemas.microsoft.com/office/drawing/2014/main" id="{CBEE4396-3FBF-4B9B-BBCD-E035AE5E84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A656B-6D7F-419B-A778-E8307C96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Family Bucket List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ucket list">
            <a:hlinkClick r:id="" action="ppaction://media"/>
            <a:extLst>
              <a:ext uri="{FF2B5EF4-FFF2-40B4-BE49-F238E27FC236}">
                <a16:creationId xmlns:a16="http://schemas.microsoft.com/office/drawing/2014/main" id="{3C63305C-CCA0-43E6-850E-EF0D0BC83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EBBF-71E2-408E-BB96-E3C19926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Vision board</a:t>
            </a:r>
            <a:endParaRPr lang="en-US"/>
          </a:p>
        </p:txBody>
      </p:sp>
      <p:pic>
        <p:nvPicPr>
          <p:cNvPr id="4098" name="Picture 2" descr="new year bullet journal ideas! (2020 vision board &amp; goal planning ...">
            <a:extLst>
              <a:ext uri="{FF2B5EF4-FFF2-40B4-BE49-F238E27FC236}">
                <a16:creationId xmlns:a16="http://schemas.microsoft.com/office/drawing/2014/main" id="{C84F6473-0F9B-4BCF-82C2-4ABB82E634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12215"/>
          <a:stretch/>
        </p:blipFill>
        <p:spPr bwMode="auto">
          <a:xfrm>
            <a:off x="20" y="10"/>
            <a:ext cx="12191980" cy="53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sion board">
            <a:hlinkClick r:id="" action="ppaction://media"/>
            <a:extLst>
              <a:ext uri="{FF2B5EF4-FFF2-40B4-BE49-F238E27FC236}">
                <a16:creationId xmlns:a16="http://schemas.microsoft.com/office/drawing/2014/main" id="{8D022291-38B9-4220-94F4-E3D2C01A6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" name="vision board">
            <a:hlinkClick r:id="" action="ppaction://media"/>
            <a:extLst>
              <a:ext uri="{FF2B5EF4-FFF2-40B4-BE49-F238E27FC236}">
                <a16:creationId xmlns:a16="http://schemas.microsoft.com/office/drawing/2014/main" id="{69C05B2F-9178-4A61-9980-882F2F0AD4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0785C-4999-4DFE-96BD-F2C41662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Attributes to succeed.</a:t>
            </a:r>
          </a:p>
        </p:txBody>
      </p:sp>
      <p:pic>
        <p:nvPicPr>
          <p:cNvPr id="5122" name="Picture 2" descr="Growth Mindset Activity: Mind Maps, Writing, Creativity, Teacher ...">
            <a:extLst>
              <a:ext uri="{FF2B5EF4-FFF2-40B4-BE49-F238E27FC236}">
                <a16:creationId xmlns:a16="http://schemas.microsoft.com/office/drawing/2014/main" id="{5E30F623-7F5F-46EC-A7FB-5F02066AE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3268" b="2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904338-61DA-4D2D-8CE0-37A125747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</Words>
  <Application>Microsoft Office PowerPoint</Application>
  <PresentationFormat>Widescreen</PresentationFormat>
  <Paragraphs>4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Dare to Dream</vt:lpstr>
      <vt:lpstr>Family Bucket List</vt:lpstr>
      <vt:lpstr>Vision board</vt:lpstr>
      <vt:lpstr>Attributes to succeed.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Dare to Dream</dc:title>
  <dc:creator>Suzanne Brookes</dc:creator>
  <cp:lastModifiedBy>Mr P Denton</cp:lastModifiedBy>
  <cp:revision>6</cp:revision>
  <dcterms:created xsi:type="dcterms:W3CDTF">2020-07-17T17:13:34Z</dcterms:created>
  <dcterms:modified xsi:type="dcterms:W3CDTF">2020-07-20T08:03:00Z</dcterms:modified>
</cp:coreProperties>
</file>