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ink/inkAction1.xml" ContentType="application/vnd.ms-office.inkAction+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788" r:id="rId2"/>
    <p:sldId id="379" r:id="rId3"/>
    <p:sldId id="382" r:id="rId4"/>
    <p:sldId id="295" r:id="rId5"/>
    <p:sldId id="296" r:id="rId6"/>
    <p:sldId id="297" r:id="rId7"/>
    <p:sldId id="298" r:id="rId8"/>
    <p:sldId id="299" r:id="rId9"/>
    <p:sldId id="300" r:id="rId10"/>
    <p:sldId id="301" r:id="rId11"/>
    <p:sldId id="302" r:id="rId12"/>
    <p:sldId id="303" r:id="rId13"/>
    <p:sldId id="304" r:id="rId14"/>
    <p:sldId id="312" r:id="rId15"/>
    <p:sldId id="305" r:id="rId16"/>
    <p:sldId id="306" r:id="rId17"/>
    <p:sldId id="307" r:id="rId18"/>
    <p:sldId id="308" r:id="rId19"/>
    <p:sldId id="309" r:id="rId20"/>
    <p:sldId id="310" r:id="rId21"/>
    <p:sldId id="317" r:id="rId22"/>
    <p:sldId id="314" r:id="rId23"/>
    <p:sldId id="315" r:id="rId24"/>
    <p:sldId id="318" r:id="rId25"/>
    <p:sldId id="789" r:id="rId26"/>
    <p:sldId id="320" r:id="rId27"/>
    <p:sldId id="256" r:id="rId28"/>
    <p:sldId id="331" r:id="rId29"/>
    <p:sldId id="324" r:id="rId30"/>
    <p:sldId id="381" r:id="rId31"/>
  </p:sldIdLst>
  <p:sldSz cx="12192000" cy="6858000"/>
  <p:notesSz cx="6799263"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275" y="0"/>
            <a:ext cx="2946400" cy="496888"/>
          </a:xfrm>
          <a:prstGeom prst="rect">
            <a:avLst/>
          </a:prstGeom>
        </p:spPr>
        <p:txBody>
          <a:bodyPr vert="horz" lIns="91440" tIns="45720" rIns="91440" bIns="45720" rtlCol="0"/>
          <a:lstStyle>
            <a:lvl1pPr algn="r">
              <a:defRPr sz="1200"/>
            </a:lvl1pPr>
          </a:lstStyle>
          <a:p>
            <a:fld id="{2C2E60BE-D815-43B8-8F67-191880E586C2}" type="datetimeFigureOut">
              <a:rPr lang="en-GB" smtClean="0"/>
              <a:t>09/07/2020</a:t>
            </a:fld>
            <a:endParaRPr lang="en-GB"/>
          </a:p>
        </p:txBody>
      </p:sp>
      <p:sp>
        <p:nvSpPr>
          <p:cNvPr id="4" name="Footer Placeholder 3"/>
          <p:cNvSpPr>
            <a:spLocks noGrp="1"/>
          </p:cNvSpPr>
          <p:nvPr>
            <p:ph type="ftr" sz="quarter" idx="2"/>
          </p:nvPr>
        </p:nvSpPr>
        <p:spPr>
          <a:xfrm>
            <a:off x="0" y="9431338"/>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275" y="9431338"/>
            <a:ext cx="2946400" cy="496887"/>
          </a:xfrm>
          <a:prstGeom prst="rect">
            <a:avLst/>
          </a:prstGeom>
        </p:spPr>
        <p:txBody>
          <a:bodyPr vert="horz" lIns="91440" tIns="45720" rIns="91440" bIns="45720" rtlCol="0" anchor="b"/>
          <a:lstStyle>
            <a:lvl1pPr algn="r">
              <a:defRPr sz="1200"/>
            </a:lvl1pPr>
          </a:lstStyle>
          <a:p>
            <a:fld id="{7A0B21CF-D196-4F3D-9FD8-FA22F63712CD}" type="slidenum">
              <a:rPr lang="en-GB" smtClean="0"/>
              <a:t>‹#›</a:t>
            </a:fld>
            <a:endParaRPr lang="en-GB"/>
          </a:p>
        </p:txBody>
      </p:sp>
    </p:spTree>
    <p:extLst>
      <p:ext uri="{BB962C8B-B14F-4D97-AF65-F5344CB8AC3E}">
        <p14:creationId xmlns:p14="http://schemas.microsoft.com/office/powerpoint/2010/main" val="3099642836"/>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95855" units="1/cm"/>
          <inkml:channelProperty channel="T" name="resolution" value="1" units="1/dev"/>
        </inkml:channelProperties>
      </inkml:inkSource>
      <inkml:timestamp xml:id="ts0" timeString="2020-07-09T12:52:30.589"/>
    </inkml:context>
    <inkml:brush xml:id="br0">
      <inkml:brushProperty name="width" value="0.08819" units="cm"/>
      <inkml:brushProperty name="height" value="0.35278" units="cm"/>
      <inkml:brushProperty name="color" value="#FFFF00"/>
      <inkml:brushProperty name="tip" value="rectangle"/>
      <inkml:brushProperty name="rasterOp" value="maskPen"/>
    </inkml:brush>
    <inkml:brush xml:id="br1">
      <inkml:brushProperty name="width" value="0.08819" units="cm"/>
      <inkml:brushProperty name="height" value="0.35278" units="cm"/>
      <inkml:brushProperty name="color" value="#00B050"/>
      <inkml:brushProperty name="tip" value="rectangle"/>
      <inkml:brushProperty name="rasterOp" value="maskPen"/>
    </inkml:brush>
    <inkml:brush xml:id="br2">
      <inkml:brushProperty name="width" value="0.055" units="cm"/>
      <inkml:brushProperty name="height" value="0.055" units="cm"/>
    </inkml:brush>
  </inkml:definitions>
  <iact:action type="add" startTime="63145">
    <iact:property name="dataType"/>
    <iact:actionData xml:id="d0">
      <inkml:trace xmlns:inkml="http://www.w3.org/2003/InkML" xml:id="stk0" contextRef="#ctx0" brushRef="#br0">695 2816 0,'0'-69'111,"70"34"-66,173 0-23,-34 0 0,69-34 1,-104 69 3,34 0-1,-69 0-3,35 0 1,-104 0 1,-1 0 1,71 0-4,-36 35 3,70-1-1,-70 1-2,0 0 8,35 0-1,0-1-3,-69-34-1,69 0-1,-69 35 0,69 0-2,-35-35 1,70 0 1,-35 35 1,35-35-2,-70 0 0,35 0 3,-69 0-6,34 0-15,0 34 22,-69-34-8,0 0-13,34 0 19,36 0 0,-70 0-1,-1 0-3,1 0-14,35 0 16,-1 0 1,-34 0 0,0 0 0,34 0 0,1 0-1,-1 0 1,1 0-1,-1 0 2</inkml:trace>
    </iact:actionData>
  </iact:action>
  <iact:action type="add" startTime="65565">
    <iact:property name="dataType"/>
    <iact:actionData xml:id="d1">
      <inkml:trace xmlns:inkml="http://www.w3.org/2003/InkML" xml:id="stk1" contextRef="#ctx0" brushRef="#br0">15334 3477 0,'0'34'24,"-35"-34"-2,35 35 24,104-35 66,140 0-87,-36 0-2,70 0 5,-34-35-2,-105 1 1,69 34-3,1 0 0,-139 0 0,69 0 2,-104 0-1,69 0 0,-69 0 0,34 0 2,-34 0-2</inkml:trace>
    </iact:actionData>
  </iact:action>
  <iact:action type="add" startTime="67710">
    <iact:property name="dataType"/>
    <iact:actionData xml:id="d2">
      <inkml:trace xmlns:inkml="http://www.w3.org/2003/InkML" xml:id="stk2" contextRef="#ctx0" brushRef="#br0">25452 2781 0,'69'0'149,"244"35"-123,-69 35 3,69-1 1,-35 1-3,-35-70-1,-34 35 1,-70-1-3,-69-34 1,69 0 0,-35 0 4,0 0-5,35 0 2,-34 0-1,-1 35 0,-34-35 0,-36 0-3,36 0-17,-1 0 21,-34 0-2,35 0-1,-36 0 6,36 0-2,-35 0-3,0 0 2,-1 0 0</inkml:trace>
    </iact:actionData>
  </iact:action>
  <iact:action type="add" startTime="73190">
    <iact:property name="dataType"/>
    <iact:actionData xml:id="d3">
      <inkml:trace xmlns:inkml="http://www.w3.org/2003/InkML" xml:id="stk3" contextRef="#ctx0" brushRef="#br0">591 6605 0,'139'0'180,"243"0"-153,-138 0-1,-70 0 0,104-69-1,-35 34 2,-104 35 0,0-35 6,70 0-6,-139 35-1,34 0 1,-35 0-2,1 0 6,69 0 3,-35 0-6,1 0-1,-1 0 1,35 0 1,-35 35-2,1 0 1,-1-35-1,-34 0 0,-36 0-2,1 35 1,0 0 0,0-35 0,-35 34 58,34-34 93,1 0-81</inkml:trace>
    </iact:actionData>
  </iact:action>
  <iact:action type="add" startTime="83378">
    <iact:property name="dataType"/>
    <iact:actionData xml:id="d4">
      <inkml:trace xmlns:inkml="http://www.w3.org/2003/InkML" xml:id="stk4" contextRef="#ctx0" brushRef="#br0">1286 6744 0,'35'0'214,"174"0"-185,-1-34 0,-34-1 0,70 35-1,-105 0 0,0 0 0,-35 0 0,-69 0-1,69 0 1,35 0 2,0 0-2,-34 0 1,-1 0-1,-35 0 0,1 0 1,-35 0 1,0 0 0,-1 0 74</inkml:trace>
    </iact:actionData>
  </iact:action>
  <iact:action type="add" startTime="85437">
    <iact:property name="dataType"/>
    <iact:actionData xml:id="d5">
      <inkml:trace xmlns:inkml="http://www.w3.org/2003/InkML" xml:id="stk5" contextRef="#ctx0" brushRef="#br0">15125 6431 0,'0'35'28,"0"0"85,35-35-110,243 35 27,-139 34-2,139-34 2,-173-35-6,-36 0-17,-34 0 18,69 0-21,35 0 25,-69 0 0,-1 0 0,1 0 5,-35 0-3,-1 0-3,1 0 6</inkml:trace>
    </iact:actionData>
  </iact:action>
  <iact:action type="add" startTime="87598">
    <iact:property name="dataType"/>
    <iact:actionData xml:id="d6">
      <inkml:trace xmlns:inkml="http://www.w3.org/2003/InkML" xml:id="stk6" contextRef="#ctx0" brushRef="#br0">25348 4659 0,'69'0'125,"209"0"-95,0 0 0,35 0-1,-69 0-1,-70 0 2,34 0-1,36 69 3,-105-69-2,0 70 4,0-70-4,-104 0-5,34 0-22,1 0 24,34 0-23,35 0 28,35 0 0,-35 0-1,35 0-1,-104 0 2,34 0-2,-69 0 0,34 0 2,-34 0-1,0 34 0,-1-34 64</inkml:trace>
    </iact:actionData>
  </iact:action>
  <iact:action type="add" startTime="113346">
    <iact:property name="dataType"/>
    <iact:actionData xml:id="d7">
      <inkml:trace xmlns:inkml="http://www.w3.org/2003/InkML" xml:id="stk7" contextRef="#ctx0" brushRef="#br1">487 2503 0,'0'35'121,"34"-35"-83,1 0-1,69 0-33,105 0 33,-70 0 1,35 0-2,0 0 1,0 0-2,-70 0 0,35 0 3,-35 0 1,35 0-4,1 0 2,-71 0 0,35 0 2,1 0-2,-1 0-2,0 0-1,35 0 6,1 0-1,-1 35-1,0-35-1,35 0 0,-70 0-1,35 0 0,0 0 0,0 35 11,-69-35-9,-36 0-6,1 0 1,35 0 2,-36 0-1,36 0-1,0 0 3,-36 0-1,1 0 51,0 0-53</inkml:trace>
    </iact:actionData>
  </iact:action>
  <iact:action type="add" startTime="116862">
    <iact:property name="dataType"/>
    <iact:actionData xml:id="d8">
      <inkml:trace xmlns:inkml="http://www.w3.org/2003/InkML" xml:id="stk8" contextRef="#ctx0" brushRef="#br1">15160 9525 0,'313'-34'182,"174"-36"-146,-140 70-1,-138-35 2,139 1-5,-175-1 8,-103 35-9,104 0-27,34-35 30,-34 0 0,35 35 0,-35 0-1,0 0 3,69 0 0,-139 0-2,35 35 1,-34 0 2,-36-35-2,1 35-1,-35-35 4,-1 69-1,1-69 2</inkml:trace>
    </iact:actionData>
  </iact:action>
  <iact:action type="add" startTime="119269">
    <iact:property name="dataType"/>
    <iact:actionData xml:id="d9">
      <inkml:trace xmlns:inkml="http://www.w3.org/2003/InkML" xml:id="stk9" contextRef="#ctx0" brushRef="#br1">25417 6501 0,'244'0'233,"-71"0"-197,-138 0-4,104 35-28,70 0 35,0-1-4,-70 1 3,69-35 0,1 35-3,-1 0 1,1-35 1,-105 0-2,105 34 4,-35 1-4,-35 0 1,-35-35 3,-34 0-1,-1 0-6,-34 0-27,69 0 34,1 0-2,-1 0 0,0 0-1,-34 0 1,-35 0 1,-1 0 38,1 0-22</inkml:trace>
    </iact:actionData>
  </iact:action>
  <iact:action type="add" startTime="129162">
    <iact:property name="dataType"/>
    <iact:actionData xml:id="d10">
      <inkml:trace xmlns:inkml="http://www.w3.org/2003/InkML" xml:id="stk10" contextRef="#ctx0" brushRef="#br1">8797 4832 0,'69'0'196,"70"-34"-157,-69-1-3,69 35 0,70 0 1,-70 0 0,0 0 3,0-35-1,-70 35-4,36-35 5,-1 35-3,0-34 3,1-1-3,-36 35 1,1-35 3,-1 0-3,-34 35 0</inkml:trace>
    </iact:actionData>
  </iact:action>
  <iact:action type="add" startTime="134396">
    <iact:property name="dataType"/>
    <iact:actionData xml:id="d11">
      <inkml:trace xmlns:inkml="http://www.w3.org/2003/InkML" xml:id="stk11" contextRef="#ctx0" brushRef="#br1">15090 4798 0,'70'-35'105,"208"-35"-61,-208 36-7,382-71-30,0 71 37,173-36-2,-207 70 1,34 0-4,-35-35 1,-35-34-1,-103 69-1,34 0 1,-105 0 2,-69 0-2,-104 0-4,69 0-31,-69 0 32,0 0-32,0 0 34,-1 0 70</inkml:trace>
    </iact:actionData>
  </iact:action>
  <iact:action type="add" startTime="136629">
    <iact:property name="dataType"/>
    <iact:actionData xml:id="d12">
      <inkml:trace xmlns:inkml="http://www.w3.org/2003/InkML" xml:id="stk12" contextRef="#ctx0" brushRef="#br1">25556 4728 0,'244'0'115,"799"0"-75,-417 0 0,-70 0 0,-139 0-1,-104 0 0,0 0 1,0 0-1,-70 0 0,-138 0 1,-70 0 0,-1 0 51</inkml:trace>
    </iact:actionData>
  </iact:action>
  <iact:action type="add" startTime="151345">
    <iact:property name="dataType"/>
    <iact:actionData xml:id="d13">
      <inkml:trace xmlns:inkml="http://www.w3.org/2003/InkML" xml:id="stk13" contextRef="#ctx0" brushRef="#br1">660 8656 0,'35'0'284,"209"0"-241,-71 0-1,-33 0 0,-1 0-2,-35 0 1,35 0 2,0-34-1,-104-1-6,69 0-32,0 0 39,-34 35 0,34-35-3,-34 35 5,-1 0-4,36-34 0,34-1 0,69 35 2,-68-35-2,68 35 4,1 0-3,-1 0 0,36 0 0,-36 0-2,1 0 1,0 35 4,-35 0-2,-1-35-2,1 0 1,0 0 1,-35 0-3,0 0 1,-34 0 1,-1 0 1,-35 0 1,1 0-1,-35 0-2,-1 0 92</inkml:trace>
    </iact:actionData>
  </iact:action>
  <iact:action type="add" startTime="155112">
    <iact:property name="dataType"/>
    <iact:actionData xml:id="d14">
      <inkml:trace xmlns:inkml="http://www.w3.org/2003/InkML" xml:id="stk14" contextRef="#ctx0" brushRef="#br1">15229 14392 0,'0'35'175,"348"-35"-131,139 0-1,173 0 0,-312 0-1,139 0 4,-209 0-2,0 35 1,-69-1 1,-35-34-4,-35 0 3,-35 35-3,1-35 1,34 35 3,-70-35-3,1 0-1,-1 0 3,-34 0 0,35 0 1,-36 0 13,1 0 60</inkml:trace>
    </iact:actionData>
  </iact:action>
  <iact:action type="add" startTime="157998">
    <iact:property name="dataType"/>
    <iact:actionData xml:id="d15">
      <inkml:trace xmlns:inkml="http://www.w3.org/2003/InkML" xml:id="stk15" contextRef="#ctx0" brushRef="#br1">25348 9421 0,'104'35'211,"70"-35"-166,0 0 0,-1 0-2,1 0 0,-69 0 1,-1 0-1,35 0 1,0 0 0,70 0-1,-1 0 2,-34 0 1,35 0 0,-35 35-2,34 34 1,-34-34 1,-35-35 4,0 0-5,0 0-1,1 0 3,-1 0-1,-70 0 0,70 0-1,-34 0 0,-1 0 1,35 0-3,-70 0 2,1 0-2,0 0 1,-36 0 1,36 0 1,-35 0 0,-1 0 1,1 0-1,0 0 0,0 0-1</inkml:trace>
    </iact:actionData>
  </iact:action>
  <iact:action type="remove" startTime="259204">
    <iact:property name="style" value="instant"/>
    <iact:actionData xml:id="d16" ref="#d13"/>
  </iact:action>
  <iact:action type="remove" startTime="260023">
    <iact:property name="style" value="instant"/>
    <iact:actionData xml:id="d17" ref="#d4"/>
  </iact:action>
  <iact:action type="remove" startTime="260023">
    <iact:property name="style" value="instant"/>
    <iact:actionData xml:id="d18" ref="#d3"/>
  </iact:action>
  <iact:action type="remove" startTime="260376">
    <iact:property name="style" value="instant"/>
    <iact:actionData xml:id="d19" ref="#d0"/>
  </iact:action>
  <iact:action type="remove" startTime="260377">
    <iact:property name="style" value="instant"/>
    <iact:actionData xml:id="d20" ref="#d7"/>
  </iact:action>
  <iact:action type="add" startTime="259268">
    <iact:property name="dataType" value="strokeEraser"/>
    <iact:actionData xml:id="d21">
      <inkml:trace xmlns:inkml="http://www.w3.org/2003/InkML" xml:id="stk16" contextRef="#ctx0" brushRef="#br2">10605 12654 0,'1669'-313'207,"-1356"139"-162,-2295 661-44,3929-870 64,-2573 1357-63,-417 277 44,556-938 0,383-695 1,521-1113-3,-104 452 2,-313 904 1,-973 730 1,34 382-3,556-590 0,244-696 0,174-1460 2,521-556 14,-243 1564 12,-278 765-23,-35-70 116,-174-3267-108,-139 938-7,313 2330-6,-69-1-44,34 105 1,-278 1251 44,209 1391 17,104-1982-13,0-1181-2,-209-1044 1,174 1217-1,35 418 52,105 1424-98,242-312 45,453-1043 1,1460-1009-2,487 36 4,-2121 764-4</inkml:trace>
    </iact:actionData>
  </iact:action>
  <iact:action type="remove" startTime="262038">
    <iact:property name="style" value="instant"/>
    <iact:actionData xml:id="d22" ref="#d10"/>
  </iact:action>
  <iact:action type="add" startTime="262035">
    <iact:property name="dataType" value="strokeEraser"/>
    <iact:actionData xml:id="d23">
      <inkml:trace xmlns:inkml="http://www.w3.org/2003/InkML" xml:id="stk17" contextRef="#ctx0" brushRef="#br2">17385 8239 0,'-973'1112'60,"695"-660"-11,1529-2016-49,-2363 3093 83,1355-1876-81,140-279 45,-314 452 1,-869 487 2,140 139-2,625-383-1,-69 71-45,104-106 50,347 210-50,1357-175 46,765-1181-1,-2052 799-3</inkml:trace>
    </iact:actionData>
  </iact:action>
  <iact:action type="remove" startTime="263085">
    <iact:property name="style" value="instant"/>
    <iact:actionData xml:id="d24" ref="#d11"/>
  </iact:action>
  <iact:action type="remove" startTime="263301">
    <iact:property name="style" value="instant"/>
    <iact:actionData xml:id="d25" ref="#d5"/>
  </iact:action>
  <iact:action type="remove" startTime="263470">
    <iact:property name="style" value="instant"/>
    <iact:actionData xml:id="d26" ref="#d1"/>
  </iact:action>
  <iact:action type="remove" startTime="264089">
    <iact:property name="style" value="instant"/>
    <iact:actionData xml:id="d27" ref="#d8"/>
  </iact:action>
  <iact:action type="remove" startTime="265179">
    <iact:property name="style" value="instant"/>
    <iact:actionData xml:id="d28" ref="#d14"/>
  </iact:action>
  <iact:action type="remove" startTime="266333">
    <iact:property name="style" value="instant"/>
    <iact:actionData xml:id="d29" ref="#d15"/>
  </iact:action>
  <iact:action type="remove" startTime="267146">
    <iact:property name="style" value="instant"/>
    <iact:actionData xml:id="d30" ref="#d9"/>
  </iact:action>
  <iact:action type="remove" startTime="267841">
    <iact:property name="style" value="instant"/>
    <iact:actionData xml:id="d31" ref="#d6"/>
    <iact:actionData xml:id="d32" ref="#d12"/>
  </iact:action>
  <iact:action type="remove" startTime="268580">
    <iact:property name="style" value="instant"/>
    <iact:actionData xml:id="d33" ref="#d2"/>
  </iact:action>
  <iact:action type="add" startTime="262991">
    <iact:property name="dataType" value="strokeEraser"/>
    <iact:actionData xml:id="d34">
      <inkml:trace xmlns:inkml="http://www.w3.org/2003/InkML" xml:id="stk18" contextRef="#ctx0" brushRef="#br2">22671 10359 0,'69'139'50,"-69"-486"-6,-69 555 2,34-1459-35,0 1112 33,-174-348-28,105 835 33,313 1286-1,-35-1078 10,-209-1008 6,-522-1877-17,488 2016 12,69 1599 20,174 1738-25,-174-2780-5,0-592 0,-209-1425-2,140 730-1,34 383 2,70 417-2,104 69 0,243 521 2,70 2504 2,-452-661 9,0-1530 2,-69-694-11,-175-731-1,140 556 0,104 522 67,765-139-64,1356-730-2,-1043 173-1,-1009 383-2,-695 35 1,-1321 800 2,1321-384-2,557-346-3,-35-36-44,34 209 260,-452 3372-211,1009-2537 8,-382-1113-7,-349 35 77,70-1-126,-208 36 48,-1-35-2,105-105 1,174-69-2,625-139 2,1879-104-1,-488 382 1,-1112 173 0,-626-138 2,-696 104-3,-1043-34 4,1252-105 3,2121-974-6,3478-1355 1,-4209 1773 1,-1007 486 121,1669-1633-117,-696 382-4,-1113 1217-2,-1529 1251 0,-140-70 3,1252-833-4,453-244 3,1842-313 0,278-104 0,-1495 208-4,-1182-208 10,-1669-278-8,869 417 0,1217 208 0,730 1 0,696-209 6,-765-383 0,-557 105-5,-625 313 2,-70 590-3,696 105 1,555-70-2,557-729 2,-312-592-1,-836 314 4,-1355 416-6,243 765 2,1043-278 1,487-208-1,591-348-1,-313-452 4,-556 452-1,-174 278 0,208-35 181,1740-591-178,-558 244-5,-1042 277 2,-835 105-2,-1147 0 0,938-69 2,696-35 0,209-70-3,1216-382 6,-869 417 2,-486 69-6,-1218-34 0,140 104-3,799 69-2,209-34 3,104-35 2,105 0-1,834-104-2,-104-1 5,-661 105-2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418E0AA2-31EA-4712-B2B7-F8C3016BEBDF}" type="datetimeFigureOut">
              <a:rPr lang="en-GB" smtClean="0"/>
              <a:t>09/07/2020</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F7A75674-405C-47E2-AC5B-050CEA872CC2}" type="slidenum">
              <a:rPr lang="en-GB" smtClean="0"/>
              <a:t>‹#›</a:t>
            </a:fld>
            <a:endParaRPr lang="en-GB"/>
          </a:p>
        </p:txBody>
      </p:sp>
    </p:spTree>
    <p:extLst>
      <p:ext uri="{BB962C8B-B14F-4D97-AF65-F5344CB8AC3E}">
        <p14:creationId xmlns:p14="http://schemas.microsoft.com/office/powerpoint/2010/main" val="263207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288F83-8717-2B4C-BB53-FC8FE38A934E}" type="slidenum">
              <a:rPr lang="en-US" smtClean="0"/>
              <a:t>27</a:t>
            </a:fld>
            <a:endParaRPr lang="en-US"/>
          </a:p>
        </p:txBody>
      </p:sp>
    </p:spTree>
    <p:extLst>
      <p:ext uri="{BB962C8B-B14F-4D97-AF65-F5344CB8AC3E}">
        <p14:creationId xmlns:p14="http://schemas.microsoft.com/office/powerpoint/2010/main" val="2408234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49F5605-9A87-447B-87E9-61209637AEBC}" type="datetimeFigureOut">
              <a:rPr lang="en-GB" smtClean="0"/>
              <a:pPr/>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8CA368-722A-4330-91EF-D2D2024C7E95}" type="slidenum">
              <a:rPr lang="en-GB" smtClean="0"/>
              <a:pPr/>
              <a:t>‹#›</a:t>
            </a:fld>
            <a:endParaRPr lang="en-GB"/>
          </a:p>
        </p:txBody>
      </p:sp>
    </p:spTree>
    <p:extLst>
      <p:ext uri="{BB962C8B-B14F-4D97-AF65-F5344CB8AC3E}">
        <p14:creationId xmlns:p14="http://schemas.microsoft.com/office/powerpoint/2010/main" val="1878186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9F5605-9A87-447B-87E9-61209637AEBC}" type="datetimeFigureOut">
              <a:rPr lang="en-GB" smtClean="0"/>
              <a:pPr/>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8CA368-722A-4330-91EF-D2D2024C7E95}" type="slidenum">
              <a:rPr lang="en-GB" smtClean="0"/>
              <a:pPr/>
              <a:t>‹#›</a:t>
            </a:fld>
            <a:endParaRPr lang="en-GB"/>
          </a:p>
        </p:txBody>
      </p:sp>
    </p:spTree>
    <p:extLst>
      <p:ext uri="{BB962C8B-B14F-4D97-AF65-F5344CB8AC3E}">
        <p14:creationId xmlns:p14="http://schemas.microsoft.com/office/powerpoint/2010/main" val="479530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9F5605-9A87-447B-87E9-61209637AEBC}" type="datetimeFigureOut">
              <a:rPr lang="en-GB" smtClean="0"/>
              <a:pPr/>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8CA368-722A-4330-91EF-D2D2024C7E95}" type="slidenum">
              <a:rPr lang="en-GB" smtClean="0"/>
              <a:pPr/>
              <a:t>‹#›</a:t>
            </a:fld>
            <a:endParaRPr lang="en-GB"/>
          </a:p>
        </p:txBody>
      </p:sp>
    </p:spTree>
    <p:extLst>
      <p:ext uri="{BB962C8B-B14F-4D97-AF65-F5344CB8AC3E}">
        <p14:creationId xmlns:p14="http://schemas.microsoft.com/office/powerpoint/2010/main" val="13982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9F5605-9A87-447B-87E9-61209637AEBC}" type="datetimeFigureOut">
              <a:rPr lang="en-GB" smtClean="0"/>
              <a:pPr/>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8CA368-722A-4330-91EF-D2D2024C7E95}" type="slidenum">
              <a:rPr lang="en-GB" smtClean="0"/>
              <a:pPr/>
              <a:t>‹#›</a:t>
            </a:fld>
            <a:endParaRPr lang="en-GB"/>
          </a:p>
        </p:txBody>
      </p:sp>
    </p:spTree>
    <p:extLst>
      <p:ext uri="{BB962C8B-B14F-4D97-AF65-F5344CB8AC3E}">
        <p14:creationId xmlns:p14="http://schemas.microsoft.com/office/powerpoint/2010/main" val="2131724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F5605-9A87-447B-87E9-61209637AEBC}" type="datetimeFigureOut">
              <a:rPr lang="en-GB" smtClean="0"/>
              <a:pPr/>
              <a:t>09/07/2020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08CA368-722A-4330-91EF-D2D2024C7E95}" type="slidenum">
              <a:rPr lang="en-GB" smtClean="0"/>
              <a:pPr/>
              <a:t>‹#›</a:t>
            </a:fld>
            <a:endParaRPr lang="en-GB"/>
          </a:p>
        </p:txBody>
      </p:sp>
    </p:spTree>
    <p:extLst>
      <p:ext uri="{BB962C8B-B14F-4D97-AF65-F5344CB8AC3E}">
        <p14:creationId xmlns:p14="http://schemas.microsoft.com/office/powerpoint/2010/main" val="16966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49F5605-9A87-447B-87E9-61209637AEBC}" type="datetimeFigureOut">
              <a:rPr lang="en-GB" smtClean="0"/>
              <a:pPr/>
              <a:t>09/07/2020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8CA368-722A-4330-91EF-D2D2024C7E95}" type="slidenum">
              <a:rPr lang="en-GB" smtClean="0"/>
              <a:pPr/>
              <a:t>‹#›</a:t>
            </a:fld>
            <a:endParaRPr lang="en-GB"/>
          </a:p>
        </p:txBody>
      </p:sp>
    </p:spTree>
    <p:extLst>
      <p:ext uri="{BB962C8B-B14F-4D97-AF65-F5344CB8AC3E}">
        <p14:creationId xmlns:p14="http://schemas.microsoft.com/office/powerpoint/2010/main" val="98566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49F5605-9A87-447B-87E9-61209637AEBC}" type="datetimeFigureOut">
              <a:rPr lang="en-GB" smtClean="0"/>
              <a:pPr/>
              <a:t>09/07/2020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08CA368-722A-4330-91EF-D2D2024C7E95}" type="slidenum">
              <a:rPr lang="en-GB" smtClean="0"/>
              <a:pPr/>
              <a:t>‹#›</a:t>
            </a:fld>
            <a:endParaRPr lang="en-GB"/>
          </a:p>
        </p:txBody>
      </p:sp>
    </p:spTree>
    <p:extLst>
      <p:ext uri="{BB962C8B-B14F-4D97-AF65-F5344CB8AC3E}">
        <p14:creationId xmlns:p14="http://schemas.microsoft.com/office/powerpoint/2010/main" val="2108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49F5605-9A87-447B-87E9-61209637AEBC}" type="datetimeFigureOut">
              <a:rPr lang="en-GB" smtClean="0"/>
              <a:pPr/>
              <a:t>09/07/2020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08CA368-722A-4330-91EF-D2D2024C7E95}" type="slidenum">
              <a:rPr lang="en-GB" smtClean="0"/>
              <a:pPr/>
              <a:t>‹#›</a:t>
            </a:fld>
            <a:endParaRPr lang="en-GB"/>
          </a:p>
        </p:txBody>
      </p:sp>
    </p:spTree>
    <p:extLst>
      <p:ext uri="{BB962C8B-B14F-4D97-AF65-F5344CB8AC3E}">
        <p14:creationId xmlns:p14="http://schemas.microsoft.com/office/powerpoint/2010/main" val="82462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F5605-9A87-447B-87E9-61209637AEBC}" type="datetimeFigureOut">
              <a:rPr lang="en-GB" smtClean="0"/>
              <a:pPr/>
              <a:t>09/07/2020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08CA368-722A-4330-91EF-D2D2024C7E95}" type="slidenum">
              <a:rPr lang="en-GB" smtClean="0"/>
              <a:pPr/>
              <a:t>‹#›</a:t>
            </a:fld>
            <a:endParaRPr lang="en-GB"/>
          </a:p>
        </p:txBody>
      </p:sp>
    </p:spTree>
    <p:extLst>
      <p:ext uri="{BB962C8B-B14F-4D97-AF65-F5344CB8AC3E}">
        <p14:creationId xmlns:p14="http://schemas.microsoft.com/office/powerpoint/2010/main" val="288599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F5605-9A87-447B-87E9-61209637AEBC}" type="datetimeFigureOut">
              <a:rPr lang="en-GB" smtClean="0"/>
              <a:pPr/>
              <a:t>09/07/2020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8CA368-722A-4330-91EF-D2D2024C7E95}" type="slidenum">
              <a:rPr lang="en-GB" smtClean="0"/>
              <a:pPr/>
              <a:t>‹#›</a:t>
            </a:fld>
            <a:endParaRPr lang="en-GB"/>
          </a:p>
        </p:txBody>
      </p:sp>
    </p:spTree>
    <p:extLst>
      <p:ext uri="{BB962C8B-B14F-4D97-AF65-F5344CB8AC3E}">
        <p14:creationId xmlns:p14="http://schemas.microsoft.com/office/powerpoint/2010/main" val="223389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F5605-9A87-447B-87E9-61209637AEBC}" type="datetimeFigureOut">
              <a:rPr lang="en-GB" smtClean="0"/>
              <a:pPr/>
              <a:t>09/07/2020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08CA368-722A-4330-91EF-D2D2024C7E95}" type="slidenum">
              <a:rPr lang="en-GB" smtClean="0"/>
              <a:pPr/>
              <a:t>‹#›</a:t>
            </a:fld>
            <a:endParaRPr lang="en-GB"/>
          </a:p>
        </p:txBody>
      </p:sp>
    </p:spTree>
    <p:extLst>
      <p:ext uri="{BB962C8B-B14F-4D97-AF65-F5344CB8AC3E}">
        <p14:creationId xmlns:p14="http://schemas.microsoft.com/office/powerpoint/2010/main" val="4244843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F5605-9A87-447B-87E9-61209637AEBC}" type="datetimeFigureOut">
              <a:rPr lang="en-GB" smtClean="0"/>
              <a:pPr/>
              <a:t>09/07/2020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8CA368-722A-4330-91EF-D2D2024C7E95}" type="slidenum">
              <a:rPr lang="en-GB" smtClean="0"/>
              <a:pPr/>
              <a:t>‹#›</a:t>
            </a:fld>
            <a:endParaRPr lang="en-GB"/>
          </a:p>
        </p:txBody>
      </p:sp>
    </p:spTree>
    <p:extLst>
      <p:ext uri="{BB962C8B-B14F-4D97-AF65-F5344CB8AC3E}">
        <p14:creationId xmlns:p14="http://schemas.microsoft.com/office/powerpoint/2010/main" val="3319834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cliparts.co/holiday-cartoon-images" TargetMode="Externa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tags" Target="../tags/tag6.xml"/><Relationship Id="rId6" Type="http://schemas.openxmlformats.org/officeDocument/2006/relationships/hyperlink" Target="http://transitionofthoughts.com/2014/09/14/write-change-the-world/" TargetMode="External"/><Relationship Id="rId5" Type="http://schemas.openxmlformats.org/officeDocument/2006/relationships/image" Target="../media/image23.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transitionofthoughts.com/2014/09/14/write-change-the-world/"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4.png"/><Relationship Id="rId4" Type="http://schemas.microsoft.com/office/2011/relationships/inkAction" Target="../ink/inkAction1.xml"/></Relationships>
</file>

<file path=ppt/slides/_rels/slide27.xml.rels><?xml version="1.0" encoding="UTF-8" standalone="yes"?>
<Relationships xmlns="http://schemas.openxmlformats.org/package/2006/relationships"><Relationship Id="rId8" Type="http://schemas.openxmlformats.org/officeDocument/2006/relationships/audio" Target="../media/media24.m4a"/><Relationship Id="rId13" Type="http://schemas.openxmlformats.org/officeDocument/2006/relationships/slideLayout" Target="../slideLayouts/slideLayout1.xml"/><Relationship Id="rId18" Type="http://schemas.openxmlformats.org/officeDocument/2006/relationships/image" Target="../media/image27.png"/><Relationship Id="rId3" Type="http://schemas.microsoft.com/office/2007/relationships/media" Target="../media/media22.m4a"/><Relationship Id="rId7" Type="http://schemas.microsoft.com/office/2007/relationships/media" Target="../media/media24.m4a"/><Relationship Id="rId12" Type="http://schemas.openxmlformats.org/officeDocument/2006/relationships/audio" Target="../media/media26.m4a"/><Relationship Id="rId17" Type="http://schemas.microsoft.com/office/2007/relationships/hdphoto" Target="../media/hdphoto1.wdp"/><Relationship Id="rId2" Type="http://schemas.openxmlformats.org/officeDocument/2006/relationships/audio" Target="../media/media21.m4a"/><Relationship Id="rId16" Type="http://schemas.openxmlformats.org/officeDocument/2006/relationships/image" Target="../media/image26.png"/><Relationship Id="rId1" Type="http://schemas.microsoft.com/office/2007/relationships/media" Target="../media/media21.m4a"/><Relationship Id="rId6" Type="http://schemas.openxmlformats.org/officeDocument/2006/relationships/audio" Target="../media/media23.m4a"/><Relationship Id="rId11" Type="http://schemas.microsoft.com/office/2007/relationships/media" Target="../media/media26.m4a"/><Relationship Id="rId5" Type="http://schemas.microsoft.com/office/2007/relationships/media" Target="../media/media23.m4a"/><Relationship Id="rId15" Type="http://schemas.openxmlformats.org/officeDocument/2006/relationships/image" Target="../media/image25.jpeg"/><Relationship Id="rId10" Type="http://schemas.openxmlformats.org/officeDocument/2006/relationships/audio" Target="../media/media25.m4a"/><Relationship Id="rId19" Type="http://schemas.openxmlformats.org/officeDocument/2006/relationships/image" Target="../media/image2.png"/><Relationship Id="rId4" Type="http://schemas.openxmlformats.org/officeDocument/2006/relationships/audio" Target="../media/media22.m4a"/><Relationship Id="rId9" Type="http://schemas.microsoft.com/office/2007/relationships/media" Target="../media/media25.m4a"/><Relationship Id="rId14"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hyperlink" Target="https://www.deutschland.de/en/topic/life/youth-hostels-in-germany"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10DB1B39-D669-4B5C-A50F-4A2C7458DE0A}"/>
              </a:ext>
            </a:extLst>
          </p:cNvPr>
          <p:cNvSpPr>
            <a:spLocks noGrp="1"/>
          </p:cNvSpPr>
          <p:nvPr>
            <p:ph type="dt" sz="half" idx="10"/>
          </p:nvPr>
        </p:nvSpPr>
        <p:spPr>
          <a:xfrm>
            <a:off x="6708000" y="762363"/>
            <a:ext cx="3960000" cy="360000"/>
          </a:xfrm>
        </p:spPr>
        <p:txBody>
          <a:bodyPr/>
          <a:lstStyle/>
          <a:p>
            <a:pPr algn="r">
              <a:defRPr/>
            </a:pPr>
            <a:fld id="{299A0745-4D06-4EB7-956B-9779ABF91CA7}" type="datetime2">
              <a:rPr lang="de-DE" sz="1800" u="sng">
                <a:solidFill>
                  <a:schemeClr val="tx1"/>
                </a:solidFill>
                <a:latin typeface="Comic Sans MS" panose="030F0702030302020204" pitchFamily="66" charset="0"/>
              </a:rPr>
              <a:pPr algn="r">
                <a:defRPr/>
              </a:pPr>
              <a:t>Donnerstag, 9. Juli 2020</a:t>
            </a:fld>
            <a:endParaRPr lang="en-GB" sz="1800" u="sng" dirty="0">
              <a:solidFill>
                <a:schemeClr val="tx1"/>
              </a:solidFill>
              <a:latin typeface="Comic Sans MS" panose="030F0702030302020204" pitchFamily="66" charset="0"/>
            </a:endParaRPr>
          </a:p>
        </p:txBody>
      </p:sp>
      <p:sp>
        <p:nvSpPr>
          <p:cNvPr id="5" name="TextBox 4"/>
          <p:cNvSpPr txBox="1"/>
          <p:nvPr/>
        </p:nvSpPr>
        <p:spPr>
          <a:xfrm>
            <a:off x="1524001" y="762363"/>
            <a:ext cx="1643399" cy="369332"/>
          </a:xfrm>
          <a:prstGeom prst="rect">
            <a:avLst/>
          </a:prstGeom>
          <a:noFill/>
        </p:spPr>
        <p:txBody>
          <a:bodyPr wrap="none" rtlCol="0">
            <a:spAutoFit/>
          </a:bodyPr>
          <a:lstStyle/>
          <a:p>
            <a:r>
              <a:rPr lang="en-GB" u="sng" dirty="0" err="1">
                <a:latin typeface="Comic Sans MS" panose="030F0702030302020204" pitchFamily="66" charset="0"/>
              </a:rPr>
              <a:t>Klassenarbeit</a:t>
            </a:r>
            <a:endParaRPr lang="en-GB" u="sng" dirty="0">
              <a:latin typeface="Comic Sans MS" panose="030F0702030302020204" pitchFamily="66" charset="0"/>
            </a:endParaRPr>
          </a:p>
        </p:txBody>
      </p:sp>
      <p:pic>
        <p:nvPicPr>
          <p:cNvPr id="3" name="Picture 2" descr="A drawing of a face&#10;&#10;Description automatically generated">
            <a:extLst>
              <a:ext uri="{FF2B5EF4-FFF2-40B4-BE49-F238E27FC236}">
                <a16:creationId xmlns:a16="http://schemas.microsoft.com/office/drawing/2014/main" id="{B8400D61-691E-4625-B7BC-90BBEC13FB2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80984" y="3014134"/>
            <a:ext cx="5837238" cy="3409244"/>
          </a:xfrm>
          <a:prstGeom prst="rect">
            <a:avLst/>
          </a:prstGeom>
        </p:spPr>
      </p:pic>
      <p:sp>
        <p:nvSpPr>
          <p:cNvPr id="11" name="TextBox 10">
            <a:extLst>
              <a:ext uri="{FF2B5EF4-FFF2-40B4-BE49-F238E27FC236}">
                <a16:creationId xmlns:a16="http://schemas.microsoft.com/office/drawing/2014/main" id="{D4CBFC84-9DA5-4258-80A9-01299A382CD7}"/>
              </a:ext>
            </a:extLst>
          </p:cNvPr>
          <p:cNvSpPr txBox="1"/>
          <p:nvPr/>
        </p:nvSpPr>
        <p:spPr>
          <a:xfrm>
            <a:off x="1122218" y="2202969"/>
            <a:ext cx="9060873" cy="707886"/>
          </a:xfrm>
          <a:prstGeom prst="rect">
            <a:avLst/>
          </a:prstGeom>
          <a:solidFill>
            <a:schemeClr val="bg1"/>
          </a:solidFill>
          <a:ln>
            <a:noFill/>
          </a:ln>
        </p:spPr>
        <p:txBody>
          <a:bodyPr wrap="square" rtlCol="0">
            <a:spAutoFit/>
          </a:bodyPr>
          <a:lstStyle/>
          <a:p>
            <a:r>
              <a:rPr lang="en-GB" sz="4000" dirty="0">
                <a:latin typeface="Comic Sans MS" pitchFamily="66" charset="0"/>
              </a:rPr>
              <a:t>Was hast du in den </a:t>
            </a:r>
            <a:r>
              <a:rPr lang="en-GB" sz="4000" dirty="0" err="1">
                <a:latin typeface="Comic Sans MS" pitchFamily="66" charset="0"/>
              </a:rPr>
              <a:t>Ferien</a:t>
            </a:r>
            <a:r>
              <a:rPr lang="en-GB" sz="4000" dirty="0">
                <a:latin typeface="Comic Sans MS" pitchFamily="66" charset="0"/>
              </a:rPr>
              <a:t> </a:t>
            </a:r>
            <a:r>
              <a:rPr lang="en-GB" sz="4000" dirty="0" err="1">
                <a:latin typeface="Comic Sans MS" pitchFamily="66" charset="0"/>
              </a:rPr>
              <a:t>gemacht</a:t>
            </a:r>
            <a:r>
              <a:rPr lang="en-GB" sz="4000" dirty="0">
                <a:latin typeface="Comic Sans MS" pitchFamily="66" charset="0"/>
              </a:rPr>
              <a:t>?</a:t>
            </a:r>
          </a:p>
        </p:txBody>
      </p:sp>
      <p:sp>
        <p:nvSpPr>
          <p:cNvPr id="13" name="Rectangle 12">
            <a:extLst>
              <a:ext uri="{FF2B5EF4-FFF2-40B4-BE49-F238E27FC236}">
                <a16:creationId xmlns:a16="http://schemas.microsoft.com/office/drawing/2014/main" id="{049A001B-D081-4920-80DD-7BB802653ED6}"/>
              </a:ext>
            </a:extLst>
          </p:cNvPr>
          <p:cNvSpPr/>
          <p:nvPr/>
        </p:nvSpPr>
        <p:spPr>
          <a:xfrm>
            <a:off x="1524001" y="6288130"/>
            <a:ext cx="8379025" cy="477054"/>
          </a:xfrm>
          <a:prstGeom prst="rect">
            <a:avLst/>
          </a:prstGeom>
          <a:noFill/>
        </p:spPr>
        <p:txBody>
          <a:bodyPr wrap="none" lIns="91440" tIns="45720" rIns="91440" bIns="45720">
            <a:spAutoFit/>
          </a:bodyPr>
          <a:lstStyle/>
          <a:p>
            <a:pPr algn="ctr"/>
            <a:r>
              <a:rPr lang="en-GB" sz="2500" b="1" cap="none" spc="0" dirty="0">
                <a:ln w="22225">
                  <a:solidFill>
                    <a:schemeClr val="accent2"/>
                  </a:solidFill>
                  <a:prstDash val="solid"/>
                </a:ln>
                <a:solidFill>
                  <a:schemeClr val="accent2">
                    <a:lumMod val="40000"/>
                    <a:lumOff val="60000"/>
                  </a:schemeClr>
                </a:solidFill>
                <a:effectLst/>
              </a:rPr>
              <a:t>COPY TITLE!  It’s all about saying what you did in the holidays.</a:t>
            </a:r>
          </a:p>
        </p:txBody>
      </p:sp>
      <p:pic>
        <p:nvPicPr>
          <p:cNvPr id="15" name="Audio 14">
            <a:hlinkClick r:id="" action="ppaction://media"/>
            <a:extLst>
              <a:ext uri="{FF2B5EF4-FFF2-40B4-BE49-F238E27FC236}">
                <a16:creationId xmlns:a16="http://schemas.microsoft.com/office/drawing/2014/main" id="{D21AA764-26E9-469B-B432-965B722DAA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3125158"/>
      </p:ext>
    </p:extLst>
  </p:cSld>
  <p:clrMapOvr>
    <a:masterClrMapping/>
  </p:clrMapOvr>
  <mc:AlternateContent xmlns:mc="http://schemas.openxmlformats.org/markup-compatibility/2006">
    <mc:Choice xmlns:p14="http://schemas.microsoft.com/office/powerpoint/2010/main" Requires="p14">
      <p:transition spd="slow" p14:dur="2000" advTm="71145"/>
    </mc:Choice>
    <mc:Fallback>
      <p:transition spd="slow" advTm="71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002792" y="374269"/>
            <a:ext cx="10515600" cy="1325563"/>
          </a:xfrm>
          <a:solidFill>
            <a:srgbClr val="FFFF00"/>
          </a:solidFill>
          <a:ln w="57150">
            <a:solidFill>
              <a:srgbClr val="FF0000"/>
            </a:solidFill>
          </a:ln>
        </p:spPr>
        <p:txBody>
          <a:bodyPr/>
          <a:lstStyle/>
          <a:p>
            <a:pPr algn="ctr"/>
            <a:r>
              <a:rPr lang="en-GB" b="1" dirty="0" err="1">
                <a:latin typeface="Comic Sans MS" panose="030F0702030302020204" pitchFamily="66" charset="0"/>
              </a:rPr>
              <a:t>Türkei</a:t>
            </a:r>
            <a:endParaRPr lang="en-GB" b="1" dirty="0">
              <a:latin typeface="Comic Sans MS" panose="030F0702030302020204" pitchFamily="66" charset="0"/>
            </a:endParaRPr>
          </a:p>
        </p:txBody>
      </p:sp>
      <p:pic>
        <p:nvPicPr>
          <p:cNvPr id="3074" name="Picture 2" descr="Image result for istanbu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7334" y="1999185"/>
            <a:ext cx="7196202" cy="449762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B76D373-F25A-45C1-BFF9-48AFB4BB7E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0535183"/>
      </p:ext>
    </p:extLst>
  </p:cSld>
  <p:clrMapOvr>
    <a:masterClrMapping/>
  </p:clrMapOvr>
  <mc:AlternateContent xmlns:mc="http://schemas.openxmlformats.org/markup-compatibility/2006">
    <mc:Choice xmlns:p14="http://schemas.microsoft.com/office/powerpoint/2010/main" Requires="p14">
      <p:transition spd="slow" p14:dur="2000" advTm="568"/>
    </mc:Choice>
    <mc:Fallback>
      <p:transition spd="slow" advTm="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195" y="125676"/>
            <a:ext cx="4778062" cy="646331"/>
          </a:xfrm>
          <a:prstGeom prst="rect">
            <a:avLst/>
          </a:prstGeom>
          <a:solidFill>
            <a:srgbClr val="FFFF99"/>
          </a:solidFill>
          <a:ln>
            <a:solidFill>
              <a:srgbClr val="7030A0"/>
            </a:solidFill>
          </a:ln>
        </p:spPr>
        <p:txBody>
          <a:bodyPr wrap="square" rtlCol="0">
            <a:spAutoFit/>
          </a:bodyPr>
          <a:lstStyle/>
          <a:p>
            <a:r>
              <a:rPr lang="en-GB" sz="3600" dirty="0">
                <a:latin typeface="Comic Sans MS" pitchFamily="66" charset="0"/>
              </a:rPr>
              <a:t>Wo hast du </a:t>
            </a:r>
            <a:r>
              <a:rPr lang="en-GB" sz="3600" dirty="0" err="1">
                <a:latin typeface="Comic Sans MS" pitchFamily="66" charset="0"/>
              </a:rPr>
              <a:t>gewohnt</a:t>
            </a:r>
            <a:r>
              <a:rPr lang="en-GB" sz="3600" dirty="0">
                <a:latin typeface="Comic Sans MS" pitchFamily="66" charset="0"/>
              </a:rPr>
              <a:t>?</a:t>
            </a:r>
          </a:p>
        </p:txBody>
      </p:sp>
      <p:sp>
        <p:nvSpPr>
          <p:cNvPr id="3" name="TextBox 2"/>
          <p:cNvSpPr txBox="1"/>
          <p:nvPr/>
        </p:nvSpPr>
        <p:spPr>
          <a:xfrm>
            <a:off x="1191296" y="1871924"/>
            <a:ext cx="5170868" cy="1015663"/>
          </a:xfrm>
          <a:prstGeom prst="rect">
            <a:avLst/>
          </a:prstGeom>
          <a:solidFill>
            <a:srgbClr val="FFFF99"/>
          </a:solidFill>
          <a:ln>
            <a:solidFill>
              <a:srgbClr val="7030A0"/>
            </a:solidFill>
          </a:ln>
        </p:spPr>
        <p:txBody>
          <a:bodyPr wrap="square" rtlCol="0">
            <a:spAutoFit/>
          </a:bodyPr>
          <a:lstStyle/>
          <a:p>
            <a:r>
              <a:rPr lang="en-GB" sz="3000" dirty="0">
                <a:latin typeface="Comic Sans MS" pitchFamily="66" charset="0"/>
              </a:rPr>
              <a:t>Ich </a:t>
            </a:r>
            <a:r>
              <a:rPr lang="en-GB" sz="3000" dirty="0" err="1">
                <a:latin typeface="Comic Sans MS" pitchFamily="66" charset="0"/>
              </a:rPr>
              <a:t>habe</a:t>
            </a:r>
            <a:r>
              <a:rPr lang="en-GB" sz="3000" dirty="0">
                <a:latin typeface="Comic Sans MS" pitchFamily="66" charset="0"/>
              </a:rPr>
              <a:t>/</a:t>
            </a:r>
            <a:r>
              <a:rPr lang="en-GB" sz="3000" dirty="0" err="1">
                <a:latin typeface="Comic Sans MS" pitchFamily="66" charset="0"/>
              </a:rPr>
              <a:t>wir</a:t>
            </a:r>
            <a:r>
              <a:rPr lang="en-GB" sz="3000" dirty="0">
                <a:latin typeface="Comic Sans MS" pitchFamily="66" charset="0"/>
              </a:rPr>
              <a:t> </a:t>
            </a:r>
            <a:r>
              <a:rPr lang="en-GB" sz="3000" dirty="0" err="1">
                <a:latin typeface="Comic Sans MS" pitchFamily="66" charset="0"/>
              </a:rPr>
              <a:t>haben</a:t>
            </a:r>
            <a:r>
              <a:rPr lang="en-GB" sz="3000" dirty="0">
                <a:latin typeface="Comic Sans MS" pitchFamily="66" charset="0"/>
              </a:rPr>
              <a:t> in </a:t>
            </a:r>
            <a:r>
              <a:rPr lang="en-GB" sz="3000" dirty="0" err="1">
                <a:latin typeface="Comic Sans MS" pitchFamily="66" charset="0"/>
              </a:rPr>
              <a:t>einem</a:t>
            </a:r>
            <a:r>
              <a:rPr lang="en-GB" sz="3000" dirty="0">
                <a:latin typeface="Comic Sans MS" pitchFamily="66" charset="0"/>
              </a:rPr>
              <a:t> </a:t>
            </a:r>
            <a:r>
              <a:rPr lang="en-GB" sz="3000" dirty="0" err="1">
                <a:latin typeface="Comic Sans MS" pitchFamily="66" charset="0"/>
              </a:rPr>
              <a:t>Ferienhaus</a:t>
            </a:r>
            <a:r>
              <a:rPr lang="en-GB" sz="3000" dirty="0">
                <a:latin typeface="Comic Sans MS" pitchFamily="66" charset="0"/>
              </a:rPr>
              <a:t> </a:t>
            </a:r>
            <a:r>
              <a:rPr lang="en-GB" sz="3000" dirty="0" err="1">
                <a:latin typeface="Comic Sans MS" pitchFamily="66" charset="0"/>
              </a:rPr>
              <a:t>gewohnt</a:t>
            </a:r>
            <a:r>
              <a:rPr lang="en-GB" sz="3000" dirty="0">
                <a:latin typeface="Comic Sans MS" pitchFamily="66" charset="0"/>
              </a:rPr>
              <a:t>.</a:t>
            </a:r>
          </a:p>
        </p:txBody>
      </p:sp>
      <p:sp>
        <p:nvSpPr>
          <p:cNvPr id="4" name="TextBox 3"/>
          <p:cNvSpPr txBox="1"/>
          <p:nvPr/>
        </p:nvSpPr>
        <p:spPr>
          <a:xfrm>
            <a:off x="5248140" y="5186095"/>
            <a:ext cx="4712066" cy="1015663"/>
          </a:xfrm>
          <a:prstGeom prst="rect">
            <a:avLst/>
          </a:prstGeom>
          <a:solidFill>
            <a:srgbClr val="FFFF99"/>
          </a:solidFill>
          <a:ln>
            <a:solidFill>
              <a:srgbClr val="7030A0"/>
            </a:solidFill>
          </a:ln>
        </p:spPr>
        <p:txBody>
          <a:bodyPr wrap="square" rtlCol="0">
            <a:spAutoFit/>
          </a:bodyPr>
          <a:lstStyle/>
          <a:p>
            <a:r>
              <a:rPr lang="en-GB" sz="3000" dirty="0">
                <a:latin typeface="Comic Sans MS" pitchFamily="66" charset="0"/>
              </a:rPr>
              <a:t>Ich </a:t>
            </a:r>
            <a:r>
              <a:rPr lang="en-GB" sz="3000" dirty="0" err="1">
                <a:latin typeface="Comic Sans MS" pitchFamily="66" charset="0"/>
              </a:rPr>
              <a:t>habe</a:t>
            </a:r>
            <a:r>
              <a:rPr lang="en-GB" sz="3000" dirty="0">
                <a:latin typeface="Comic Sans MS" pitchFamily="66" charset="0"/>
              </a:rPr>
              <a:t>/</a:t>
            </a:r>
            <a:r>
              <a:rPr lang="en-GB" sz="3000" dirty="0" err="1">
                <a:latin typeface="Comic Sans MS" pitchFamily="66" charset="0"/>
              </a:rPr>
              <a:t>wir</a:t>
            </a:r>
            <a:r>
              <a:rPr lang="en-GB" sz="3000" dirty="0">
                <a:latin typeface="Comic Sans MS" pitchFamily="66" charset="0"/>
              </a:rPr>
              <a:t> </a:t>
            </a:r>
            <a:r>
              <a:rPr lang="en-GB" sz="3000" dirty="0" err="1">
                <a:latin typeface="Comic Sans MS" pitchFamily="66" charset="0"/>
              </a:rPr>
              <a:t>haben</a:t>
            </a:r>
            <a:r>
              <a:rPr lang="en-GB" sz="3000" dirty="0">
                <a:latin typeface="Comic Sans MS" pitchFamily="66" charset="0"/>
              </a:rPr>
              <a:t> in </a:t>
            </a:r>
            <a:r>
              <a:rPr lang="en-GB" sz="3000" dirty="0" err="1">
                <a:latin typeface="Comic Sans MS" pitchFamily="66" charset="0"/>
              </a:rPr>
              <a:t>einem</a:t>
            </a:r>
            <a:r>
              <a:rPr lang="en-GB" sz="3000" dirty="0">
                <a:latin typeface="Comic Sans MS" pitchFamily="66" charset="0"/>
              </a:rPr>
              <a:t> Hotel </a:t>
            </a:r>
            <a:r>
              <a:rPr lang="en-GB" sz="3000" dirty="0" err="1">
                <a:latin typeface="Comic Sans MS" pitchFamily="66" charset="0"/>
              </a:rPr>
              <a:t>gewohnt</a:t>
            </a:r>
            <a:r>
              <a:rPr lang="en-GB" sz="3000" dirty="0">
                <a:latin typeface="Comic Sans MS" pitchFamily="66" charset="0"/>
              </a:rPr>
              <a:t>.</a:t>
            </a:r>
          </a:p>
        </p:txBody>
      </p:sp>
      <p:pic>
        <p:nvPicPr>
          <p:cNvPr id="1026" name="Picture 2" descr="http://castellaras.co.uk/images/villa-for-sale-south-france-38-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8498" y="1166450"/>
            <a:ext cx="4274757" cy="2870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telegraph.co.uk/multimedia/archive/02249/hotel_2249330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549" y="3998051"/>
            <a:ext cx="4247355" cy="26580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01555" y="125676"/>
            <a:ext cx="4649273" cy="646331"/>
          </a:xfrm>
          <a:prstGeom prst="rect">
            <a:avLst/>
          </a:prstGeom>
          <a:solidFill>
            <a:srgbClr val="FFFF99"/>
          </a:solidFill>
          <a:ln>
            <a:solidFill>
              <a:srgbClr val="7030A0"/>
            </a:solidFill>
          </a:ln>
        </p:spPr>
        <p:txBody>
          <a:bodyPr wrap="square" rtlCol="0">
            <a:spAutoFit/>
          </a:bodyPr>
          <a:lstStyle/>
          <a:p>
            <a:r>
              <a:rPr lang="en-GB" sz="3600">
                <a:latin typeface="Comic Sans MS" pitchFamily="66" charset="0"/>
              </a:rPr>
              <a:t>Where did you stay?</a:t>
            </a:r>
          </a:p>
        </p:txBody>
      </p:sp>
      <p:pic>
        <p:nvPicPr>
          <p:cNvPr id="6" name="Audio 5">
            <a:hlinkClick r:id="" action="ppaction://media"/>
            <a:extLst>
              <a:ext uri="{FF2B5EF4-FFF2-40B4-BE49-F238E27FC236}">
                <a16:creationId xmlns:a16="http://schemas.microsoft.com/office/drawing/2014/main" id="{F264447B-07D2-449E-864E-BE5FED3E3CE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87642131"/>
      </p:ext>
    </p:extLst>
  </p:cSld>
  <p:clrMapOvr>
    <a:masterClrMapping/>
  </p:clrMapOvr>
  <mc:AlternateContent xmlns:mc="http://schemas.openxmlformats.org/markup-compatibility/2006">
    <mc:Choice xmlns:p14="http://schemas.microsoft.com/office/powerpoint/2010/main" Requires="p14">
      <p:transition spd="slow" p14:dur="2000" advTm="4425"/>
    </mc:Choice>
    <mc:Fallback>
      <p:transition spd="slow" advTm="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mpbyastream.co.uk/images/campsite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893" y="302857"/>
            <a:ext cx="4802119" cy="35994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botagetimes.com/wp-content/uploads/friends-tv-sh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1865" y="3346059"/>
            <a:ext cx="4828459" cy="3331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3520" y="1197735"/>
            <a:ext cx="4726547" cy="1477328"/>
          </a:xfrm>
          <a:prstGeom prst="rect">
            <a:avLst/>
          </a:prstGeom>
          <a:solidFill>
            <a:srgbClr val="FFFF99"/>
          </a:solidFill>
          <a:ln>
            <a:solidFill>
              <a:srgbClr val="7030A0"/>
            </a:solidFill>
          </a:ln>
        </p:spPr>
        <p:txBody>
          <a:bodyPr wrap="square" rtlCol="0">
            <a:spAutoFit/>
          </a:bodyPr>
          <a:lstStyle/>
          <a:p>
            <a:r>
              <a:rPr lang="en-GB" sz="3000" dirty="0">
                <a:latin typeface="Comic Sans MS" pitchFamily="66" charset="0"/>
              </a:rPr>
              <a:t>Ich </a:t>
            </a:r>
            <a:r>
              <a:rPr lang="en-GB" sz="3000" dirty="0" err="1">
                <a:latin typeface="Comic Sans MS" pitchFamily="66" charset="0"/>
              </a:rPr>
              <a:t>habe</a:t>
            </a:r>
            <a:r>
              <a:rPr lang="en-GB" sz="3000" dirty="0">
                <a:latin typeface="Comic Sans MS" pitchFamily="66" charset="0"/>
              </a:rPr>
              <a:t>/</a:t>
            </a:r>
            <a:r>
              <a:rPr lang="en-GB" sz="3000" dirty="0" err="1">
                <a:latin typeface="Comic Sans MS" pitchFamily="66" charset="0"/>
              </a:rPr>
              <a:t>wir</a:t>
            </a:r>
            <a:r>
              <a:rPr lang="en-GB" sz="3000" dirty="0">
                <a:latin typeface="Comic Sans MS" pitchFamily="66" charset="0"/>
              </a:rPr>
              <a:t> </a:t>
            </a:r>
            <a:r>
              <a:rPr lang="en-GB" sz="3000" dirty="0" err="1">
                <a:latin typeface="Comic Sans MS" pitchFamily="66" charset="0"/>
              </a:rPr>
              <a:t>haben</a:t>
            </a:r>
            <a:r>
              <a:rPr lang="en-GB" sz="3000" dirty="0">
                <a:latin typeface="Comic Sans MS" pitchFamily="66" charset="0"/>
              </a:rPr>
              <a:t> auf </a:t>
            </a:r>
            <a:r>
              <a:rPr lang="en-GB" sz="3000" dirty="0" err="1">
                <a:latin typeface="Comic Sans MS" pitchFamily="66" charset="0"/>
              </a:rPr>
              <a:t>einem</a:t>
            </a:r>
            <a:r>
              <a:rPr lang="en-GB" sz="3000" dirty="0">
                <a:latin typeface="Comic Sans MS" pitchFamily="66" charset="0"/>
              </a:rPr>
              <a:t> </a:t>
            </a:r>
            <a:r>
              <a:rPr lang="en-GB" sz="3000" dirty="0" err="1">
                <a:latin typeface="Comic Sans MS" pitchFamily="66" charset="0"/>
              </a:rPr>
              <a:t>Campingplatz</a:t>
            </a:r>
            <a:r>
              <a:rPr lang="en-GB" sz="3000" dirty="0">
                <a:latin typeface="Comic Sans MS" pitchFamily="66" charset="0"/>
              </a:rPr>
              <a:t> </a:t>
            </a:r>
            <a:r>
              <a:rPr lang="en-GB" sz="3000" dirty="0" err="1">
                <a:latin typeface="Comic Sans MS" pitchFamily="66" charset="0"/>
              </a:rPr>
              <a:t>gewohnt</a:t>
            </a:r>
            <a:r>
              <a:rPr lang="en-GB" sz="3000" dirty="0">
                <a:latin typeface="Comic Sans MS" pitchFamily="66" charset="0"/>
              </a:rPr>
              <a:t>.</a:t>
            </a:r>
          </a:p>
        </p:txBody>
      </p:sp>
      <p:sp>
        <p:nvSpPr>
          <p:cNvPr id="3" name="TextBox 2"/>
          <p:cNvSpPr txBox="1"/>
          <p:nvPr/>
        </p:nvSpPr>
        <p:spPr>
          <a:xfrm>
            <a:off x="1841678" y="5306096"/>
            <a:ext cx="4816699" cy="1015663"/>
          </a:xfrm>
          <a:prstGeom prst="rect">
            <a:avLst/>
          </a:prstGeom>
          <a:solidFill>
            <a:srgbClr val="FFFF99"/>
          </a:solidFill>
          <a:ln>
            <a:solidFill>
              <a:srgbClr val="7030A0"/>
            </a:solidFill>
          </a:ln>
        </p:spPr>
        <p:txBody>
          <a:bodyPr wrap="square" rtlCol="0">
            <a:spAutoFit/>
          </a:bodyPr>
          <a:lstStyle/>
          <a:p>
            <a:r>
              <a:rPr lang="en-GB" sz="3000" dirty="0">
                <a:latin typeface="Comic Sans MS" pitchFamily="66" charset="0"/>
              </a:rPr>
              <a:t>Ich </a:t>
            </a:r>
            <a:r>
              <a:rPr lang="en-GB" sz="3000" dirty="0" err="1">
                <a:latin typeface="Comic Sans MS" pitchFamily="66" charset="0"/>
              </a:rPr>
              <a:t>habe</a:t>
            </a:r>
            <a:r>
              <a:rPr lang="en-GB" sz="3000" dirty="0">
                <a:latin typeface="Comic Sans MS" pitchFamily="66" charset="0"/>
              </a:rPr>
              <a:t>/</a:t>
            </a:r>
            <a:r>
              <a:rPr lang="en-GB" sz="3000" dirty="0" err="1">
                <a:latin typeface="Comic Sans MS" pitchFamily="66" charset="0"/>
              </a:rPr>
              <a:t>wir</a:t>
            </a:r>
            <a:r>
              <a:rPr lang="en-GB" sz="3000" dirty="0">
                <a:latin typeface="Comic Sans MS" pitchFamily="66" charset="0"/>
              </a:rPr>
              <a:t> </a:t>
            </a:r>
            <a:r>
              <a:rPr lang="en-GB" sz="3000" dirty="0" err="1">
                <a:latin typeface="Comic Sans MS" pitchFamily="66" charset="0"/>
              </a:rPr>
              <a:t>haben</a:t>
            </a:r>
            <a:r>
              <a:rPr lang="en-GB" sz="3000" dirty="0">
                <a:latin typeface="Comic Sans MS" pitchFamily="66" charset="0"/>
              </a:rPr>
              <a:t> </a:t>
            </a:r>
            <a:r>
              <a:rPr lang="en-GB" sz="3000" dirty="0" err="1">
                <a:latin typeface="Comic Sans MS" pitchFamily="66" charset="0"/>
              </a:rPr>
              <a:t>bei</a:t>
            </a:r>
            <a:r>
              <a:rPr lang="en-GB" sz="3000" dirty="0">
                <a:latin typeface="Comic Sans MS" pitchFamily="66" charset="0"/>
              </a:rPr>
              <a:t> </a:t>
            </a:r>
            <a:r>
              <a:rPr lang="en-GB" sz="3000" dirty="0" err="1">
                <a:latin typeface="Comic Sans MS" pitchFamily="66" charset="0"/>
              </a:rPr>
              <a:t>Freunden</a:t>
            </a:r>
            <a:r>
              <a:rPr lang="en-GB" sz="3000" dirty="0">
                <a:latin typeface="Comic Sans MS" pitchFamily="66" charset="0"/>
              </a:rPr>
              <a:t> </a:t>
            </a:r>
            <a:r>
              <a:rPr lang="en-GB" sz="3000" dirty="0" err="1">
                <a:latin typeface="Comic Sans MS" pitchFamily="66" charset="0"/>
              </a:rPr>
              <a:t>gewohnt</a:t>
            </a:r>
            <a:r>
              <a:rPr lang="en-GB" sz="3000" dirty="0">
                <a:latin typeface="Comic Sans MS" pitchFamily="66" charset="0"/>
              </a:rPr>
              <a:t>.</a:t>
            </a:r>
          </a:p>
        </p:txBody>
      </p:sp>
      <p:pic>
        <p:nvPicPr>
          <p:cNvPr id="4" name="Audio 3">
            <a:hlinkClick r:id="" action="ppaction://media"/>
            <a:extLst>
              <a:ext uri="{FF2B5EF4-FFF2-40B4-BE49-F238E27FC236}">
                <a16:creationId xmlns:a16="http://schemas.microsoft.com/office/drawing/2014/main" id="{64411DE3-2868-4E80-8BC4-B564436565D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375883926"/>
      </p:ext>
    </p:extLst>
  </p:cSld>
  <p:clrMapOvr>
    <a:masterClrMapping/>
  </p:clrMapOvr>
  <mc:AlternateContent xmlns:mc="http://schemas.openxmlformats.org/markup-compatibility/2006">
    <mc:Choice xmlns:p14="http://schemas.microsoft.com/office/powerpoint/2010/main" Requires="p14">
      <p:transition spd="slow" p14:dur="2000" advTm="2594"/>
    </mc:Choice>
    <mc:Fallback>
      <p:transition spd="slow" advTm="2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1.gstatic.com/images?q=tbn:ANd9GcT1ghmdIjM_4OWzUyjbhzj5yhWzjvG-beN4H0F8CSK3_3HMdxHjb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5324475" cy="39909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cd.hwstatic.com/propertyimages/4/45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0775" y="2867024"/>
            <a:ext cx="5991225" cy="3990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5493" y="489397"/>
            <a:ext cx="5177307" cy="1015663"/>
          </a:xfrm>
          <a:prstGeom prst="rect">
            <a:avLst/>
          </a:prstGeom>
          <a:solidFill>
            <a:srgbClr val="FFFF99"/>
          </a:solidFill>
          <a:ln>
            <a:solidFill>
              <a:srgbClr val="7030A0"/>
            </a:solidFill>
          </a:ln>
        </p:spPr>
        <p:txBody>
          <a:bodyPr wrap="square" rtlCol="0">
            <a:spAutoFit/>
          </a:bodyPr>
          <a:lstStyle/>
          <a:p>
            <a:r>
              <a:rPr lang="en-GB" sz="3000" dirty="0">
                <a:latin typeface="Comic Sans MS" pitchFamily="66" charset="0"/>
              </a:rPr>
              <a:t>Ich </a:t>
            </a:r>
            <a:r>
              <a:rPr lang="en-GB" sz="3000" dirty="0" err="1">
                <a:latin typeface="Comic Sans MS" pitchFamily="66" charset="0"/>
              </a:rPr>
              <a:t>habe</a:t>
            </a:r>
            <a:r>
              <a:rPr lang="en-GB" sz="3000" dirty="0">
                <a:latin typeface="Comic Sans MS" pitchFamily="66" charset="0"/>
              </a:rPr>
              <a:t>/</a:t>
            </a:r>
            <a:r>
              <a:rPr lang="en-GB" sz="3000" dirty="0" err="1">
                <a:latin typeface="Comic Sans MS" pitchFamily="66" charset="0"/>
              </a:rPr>
              <a:t>wir</a:t>
            </a:r>
            <a:r>
              <a:rPr lang="en-GB" sz="3000" dirty="0">
                <a:latin typeface="Comic Sans MS" pitchFamily="66" charset="0"/>
              </a:rPr>
              <a:t> </a:t>
            </a:r>
            <a:r>
              <a:rPr lang="en-GB" sz="3000" dirty="0" err="1">
                <a:latin typeface="Comic Sans MS" pitchFamily="66" charset="0"/>
              </a:rPr>
              <a:t>haben</a:t>
            </a:r>
            <a:r>
              <a:rPr lang="en-GB" sz="3000" dirty="0">
                <a:latin typeface="Comic Sans MS" pitchFamily="66" charset="0"/>
              </a:rPr>
              <a:t> in </a:t>
            </a:r>
            <a:r>
              <a:rPr lang="en-GB" sz="3000" dirty="0" err="1">
                <a:latin typeface="Comic Sans MS" pitchFamily="66" charset="0"/>
              </a:rPr>
              <a:t>einem</a:t>
            </a:r>
            <a:r>
              <a:rPr lang="en-GB" sz="3000" dirty="0">
                <a:latin typeface="Comic Sans MS" pitchFamily="66" charset="0"/>
              </a:rPr>
              <a:t> </a:t>
            </a:r>
            <a:r>
              <a:rPr lang="en-GB" sz="3000" dirty="0" err="1">
                <a:latin typeface="Comic Sans MS" pitchFamily="66" charset="0"/>
              </a:rPr>
              <a:t>Wohnwagen</a:t>
            </a:r>
            <a:r>
              <a:rPr lang="en-GB" sz="3000" dirty="0">
                <a:latin typeface="Comic Sans MS" pitchFamily="66" charset="0"/>
              </a:rPr>
              <a:t> </a:t>
            </a:r>
            <a:r>
              <a:rPr lang="en-GB" sz="3000" dirty="0" err="1">
                <a:latin typeface="Comic Sans MS" pitchFamily="66" charset="0"/>
              </a:rPr>
              <a:t>gewohnt</a:t>
            </a:r>
            <a:r>
              <a:rPr lang="en-GB" sz="3000" dirty="0">
                <a:latin typeface="Comic Sans MS" pitchFamily="66" charset="0"/>
              </a:rPr>
              <a:t>.</a:t>
            </a:r>
          </a:p>
        </p:txBody>
      </p:sp>
      <p:sp>
        <p:nvSpPr>
          <p:cNvPr id="3" name="TextBox 2"/>
          <p:cNvSpPr txBox="1"/>
          <p:nvPr/>
        </p:nvSpPr>
        <p:spPr>
          <a:xfrm>
            <a:off x="837127" y="5035639"/>
            <a:ext cx="5254580" cy="1015663"/>
          </a:xfrm>
          <a:prstGeom prst="rect">
            <a:avLst/>
          </a:prstGeom>
          <a:solidFill>
            <a:srgbClr val="FFFF99"/>
          </a:solidFill>
          <a:ln>
            <a:solidFill>
              <a:srgbClr val="7030A0"/>
            </a:solidFill>
          </a:ln>
        </p:spPr>
        <p:txBody>
          <a:bodyPr wrap="square" rtlCol="0">
            <a:spAutoFit/>
          </a:bodyPr>
          <a:lstStyle/>
          <a:p>
            <a:r>
              <a:rPr lang="en-GB" sz="3000" dirty="0">
                <a:latin typeface="Comic Sans MS" pitchFamily="66" charset="0"/>
              </a:rPr>
              <a:t>Ich </a:t>
            </a:r>
            <a:r>
              <a:rPr lang="en-GB" sz="3000" dirty="0" err="1">
                <a:latin typeface="Comic Sans MS" pitchFamily="66" charset="0"/>
              </a:rPr>
              <a:t>habe</a:t>
            </a:r>
            <a:r>
              <a:rPr lang="en-GB" sz="3000" dirty="0">
                <a:latin typeface="Comic Sans MS" pitchFamily="66" charset="0"/>
              </a:rPr>
              <a:t>/</a:t>
            </a:r>
            <a:r>
              <a:rPr lang="en-GB" sz="3000" dirty="0" err="1">
                <a:latin typeface="Comic Sans MS" pitchFamily="66" charset="0"/>
              </a:rPr>
              <a:t>wir</a:t>
            </a:r>
            <a:r>
              <a:rPr lang="en-GB" sz="3000" dirty="0">
                <a:latin typeface="Comic Sans MS" pitchFamily="66" charset="0"/>
              </a:rPr>
              <a:t> </a:t>
            </a:r>
            <a:r>
              <a:rPr lang="en-GB" sz="3000" dirty="0" err="1">
                <a:latin typeface="Comic Sans MS" pitchFamily="66" charset="0"/>
              </a:rPr>
              <a:t>haben</a:t>
            </a:r>
            <a:r>
              <a:rPr lang="en-GB" sz="3000" dirty="0">
                <a:latin typeface="Comic Sans MS" pitchFamily="66" charset="0"/>
              </a:rPr>
              <a:t> in </a:t>
            </a:r>
            <a:r>
              <a:rPr lang="en-GB" sz="3000" dirty="0" err="1">
                <a:latin typeface="Comic Sans MS" pitchFamily="66" charset="0"/>
              </a:rPr>
              <a:t>einer</a:t>
            </a:r>
            <a:r>
              <a:rPr lang="en-GB" sz="3000" dirty="0">
                <a:latin typeface="Comic Sans MS" pitchFamily="66" charset="0"/>
              </a:rPr>
              <a:t> </a:t>
            </a:r>
            <a:r>
              <a:rPr lang="en-GB" sz="3000" dirty="0" err="1">
                <a:latin typeface="Comic Sans MS" pitchFamily="66" charset="0"/>
              </a:rPr>
              <a:t>Jugendherberge</a:t>
            </a:r>
            <a:r>
              <a:rPr lang="en-GB" sz="3000" dirty="0">
                <a:latin typeface="Comic Sans MS" pitchFamily="66" charset="0"/>
              </a:rPr>
              <a:t> </a:t>
            </a:r>
            <a:r>
              <a:rPr lang="en-GB" sz="3000" dirty="0" err="1">
                <a:latin typeface="Comic Sans MS" pitchFamily="66" charset="0"/>
              </a:rPr>
              <a:t>gewohnt</a:t>
            </a:r>
            <a:r>
              <a:rPr lang="en-GB" sz="3000" dirty="0">
                <a:latin typeface="Comic Sans MS" pitchFamily="66" charset="0"/>
              </a:rPr>
              <a:t>.</a:t>
            </a:r>
          </a:p>
        </p:txBody>
      </p:sp>
      <p:pic>
        <p:nvPicPr>
          <p:cNvPr id="4" name="Audio 3">
            <a:hlinkClick r:id="" action="ppaction://media"/>
            <a:extLst>
              <a:ext uri="{FF2B5EF4-FFF2-40B4-BE49-F238E27FC236}">
                <a16:creationId xmlns:a16="http://schemas.microsoft.com/office/drawing/2014/main" id="{1F392F56-08A8-44A1-9486-BBA67CF0A17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19774641"/>
      </p:ext>
    </p:extLst>
  </p:cSld>
  <p:clrMapOvr>
    <a:masterClrMapping/>
  </p:clrMapOvr>
  <mc:AlternateContent xmlns:mc="http://schemas.openxmlformats.org/markup-compatibility/2006">
    <mc:Choice xmlns:p14="http://schemas.microsoft.com/office/powerpoint/2010/main" Requires="p14">
      <p:transition spd="slow" p14:dur="2000" advTm="2286"/>
    </mc:Choice>
    <mc:Fallback>
      <p:transition spd="slow" advTm="2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344" y="356616"/>
            <a:ext cx="10972800" cy="584775"/>
          </a:xfrm>
          <a:prstGeom prst="rect">
            <a:avLst/>
          </a:prstGeom>
          <a:solidFill>
            <a:srgbClr val="FFFF00"/>
          </a:solidFill>
          <a:ln w="57150">
            <a:solidFill>
              <a:srgbClr val="FF0000"/>
            </a:solidFill>
          </a:ln>
        </p:spPr>
        <p:txBody>
          <a:bodyPr wrap="square" rtlCol="0">
            <a:spAutoFit/>
          </a:bodyPr>
          <a:lstStyle/>
          <a:p>
            <a:r>
              <a:rPr lang="en-GB" sz="3200" dirty="0"/>
              <a:t>What  do these sentences mean?</a:t>
            </a:r>
          </a:p>
        </p:txBody>
      </p:sp>
      <p:sp>
        <p:nvSpPr>
          <p:cNvPr id="3" name="TextBox 2"/>
          <p:cNvSpPr txBox="1"/>
          <p:nvPr/>
        </p:nvSpPr>
        <p:spPr>
          <a:xfrm>
            <a:off x="466344" y="1152144"/>
            <a:ext cx="8997696" cy="5185522"/>
          </a:xfrm>
          <a:prstGeom prst="rect">
            <a:avLst/>
          </a:prstGeom>
          <a:noFill/>
          <a:ln>
            <a:solidFill>
              <a:schemeClr val="tx1"/>
            </a:solidFill>
          </a:ln>
        </p:spPr>
        <p:txBody>
          <a:bodyPr wrap="square" rtlCol="0">
            <a:spAutoFit/>
          </a:bodyPr>
          <a:lstStyle/>
          <a:p>
            <a:pPr>
              <a:lnSpc>
                <a:spcPct val="150000"/>
              </a:lnSpc>
            </a:pPr>
            <a:r>
              <a:rPr lang="en-GB" sz="3200" dirty="0">
                <a:latin typeface="Comic Sans MS" panose="030F0702030302020204" pitchFamily="66" charset="0"/>
              </a:rPr>
              <a:t>Wo hast du </a:t>
            </a:r>
            <a:r>
              <a:rPr lang="en-GB" sz="3200" dirty="0" err="1">
                <a:latin typeface="Comic Sans MS" panose="030F0702030302020204" pitchFamily="66" charset="0"/>
              </a:rPr>
              <a:t>gewohnt</a:t>
            </a:r>
            <a:r>
              <a:rPr lang="en-GB" sz="3200" dirty="0">
                <a:latin typeface="Comic Sans MS" panose="030F0702030302020204" pitchFamily="66" charset="0"/>
              </a:rPr>
              <a:t>?</a:t>
            </a:r>
          </a:p>
          <a:p>
            <a:pPr>
              <a:lnSpc>
                <a:spcPct val="150000"/>
              </a:lnSpc>
            </a:pPr>
            <a:r>
              <a:rPr lang="en-GB" sz="3200" dirty="0" err="1">
                <a:latin typeface="Comic Sans MS" panose="030F0702030302020204" pitchFamily="66" charset="0"/>
              </a:rPr>
              <a:t>Ich</a:t>
            </a:r>
            <a:r>
              <a:rPr lang="en-GB" sz="3200" dirty="0">
                <a:latin typeface="Comic Sans MS" panose="030F0702030302020204" pitchFamily="66" charset="0"/>
              </a:rPr>
              <a:t> </a:t>
            </a:r>
            <a:r>
              <a:rPr lang="en-GB" sz="3200" dirty="0" err="1">
                <a:latin typeface="Comic Sans MS" panose="030F0702030302020204" pitchFamily="66" charset="0"/>
              </a:rPr>
              <a:t>habe</a:t>
            </a:r>
            <a:r>
              <a:rPr lang="en-GB" sz="3200" dirty="0">
                <a:latin typeface="Comic Sans MS" panose="030F0702030302020204" pitchFamily="66" charset="0"/>
              </a:rPr>
              <a:t> in </a:t>
            </a:r>
            <a:r>
              <a:rPr lang="en-GB" sz="3200" dirty="0" err="1">
                <a:latin typeface="Comic Sans MS" panose="030F0702030302020204" pitchFamily="66" charset="0"/>
              </a:rPr>
              <a:t>einem</a:t>
            </a:r>
            <a:r>
              <a:rPr lang="en-GB" sz="3200" dirty="0">
                <a:latin typeface="Comic Sans MS" panose="030F0702030302020204" pitchFamily="66" charset="0"/>
              </a:rPr>
              <a:t> </a:t>
            </a:r>
            <a:r>
              <a:rPr lang="en-GB" sz="3200" dirty="0" err="1">
                <a:latin typeface="Comic Sans MS" panose="030F0702030302020204" pitchFamily="66" charset="0"/>
              </a:rPr>
              <a:t>Ferienhaus</a:t>
            </a:r>
            <a:r>
              <a:rPr lang="en-GB" sz="3200" dirty="0">
                <a:latin typeface="Comic Sans MS" panose="030F0702030302020204" pitchFamily="66" charset="0"/>
              </a:rPr>
              <a:t> </a:t>
            </a:r>
            <a:r>
              <a:rPr lang="en-GB" sz="3200" dirty="0" err="1">
                <a:latin typeface="Comic Sans MS" panose="030F0702030302020204" pitchFamily="66" charset="0"/>
              </a:rPr>
              <a:t>gewohnt</a:t>
            </a:r>
            <a:r>
              <a:rPr lang="en-GB" sz="3200" dirty="0">
                <a:latin typeface="Comic Sans MS" panose="030F0702030302020204" pitchFamily="66" charset="0"/>
              </a:rPr>
              <a:t>.</a:t>
            </a:r>
          </a:p>
          <a:p>
            <a:pPr>
              <a:lnSpc>
                <a:spcPct val="150000"/>
              </a:lnSpc>
            </a:pPr>
            <a:r>
              <a:rPr lang="en-GB" sz="3200" dirty="0" err="1">
                <a:latin typeface="Comic Sans MS" panose="030F0702030302020204" pitchFamily="66" charset="0"/>
              </a:rPr>
              <a:t>Ich</a:t>
            </a:r>
            <a:r>
              <a:rPr lang="en-GB" sz="3200" dirty="0">
                <a:latin typeface="Comic Sans MS" panose="030F0702030302020204" pitchFamily="66" charset="0"/>
              </a:rPr>
              <a:t> </a:t>
            </a:r>
            <a:r>
              <a:rPr lang="en-GB" sz="3200" dirty="0" err="1">
                <a:latin typeface="Comic Sans MS" panose="030F0702030302020204" pitchFamily="66" charset="0"/>
              </a:rPr>
              <a:t>habe</a:t>
            </a:r>
            <a:r>
              <a:rPr lang="en-GB" sz="3200" dirty="0">
                <a:latin typeface="Comic Sans MS" panose="030F0702030302020204" pitchFamily="66" charset="0"/>
              </a:rPr>
              <a:t> in </a:t>
            </a:r>
            <a:r>
              <a:rPr lang="en-GB" sz="3200" dirty="0" err="1">
                <a:latin typeface="Comic Sans MS" panose="030F0702030302020204" pitchFamily="66" charset="0"/>
              </a:rPr>
              <a:t>einem</a:t>
            </a:r>
            <a:r>
              <a:rPr lang="en-GB" sz="3200" dirty="0">
                <a:latin typeface="Comic Sans MS" panose="030F0702030302020204" pitchFamily="66" charset="0"/>
              </a:rPr>
              <a:t> Hotel </a:t>
            </a:r>
            <a:r>
              <a:rPr lang="en-GB" sz="3200" dirty="0" err="1">
                <a:latin typeface="Comic Sans MS" panose="030F0702030302020204" pitchFamily="66" charset="0"/>
              </a:rPr>
              <a:t>gewohnt</a:t>
            </a:r>
            <a:r>
              <a:rPr lang="en-GB" sz="3200" dirty="0">
                <a:latin typeface="Comic Sans MS" panose="030F0702030302020204" pitchFamily="66" charset="0"/>
              </a:rPr>
              <a:t>.</a:t>
            </a:r>
          </a:p>
          <a:p>
            <a:pPr>
              <a:lnSpc>
                <a:spcPct val="150000"/>
              </a:lnSpc>
            </a:pPr>
            <a:r>
              <a:rPr lang="en-GB" sz="3200" dirty="0" err="1">
                <a:latin typeface="Comic Sans MS" panose="030F0702030302020204" pitchFamily="66" charset="0"/>
              </a:rPr>
              <a:t>Ich</a:t>
            </a:r>
            <a:r>
              <a:rPr lang="en-GB" sz="3200" dirty="0">
                <a:latin typeface="Comic Sans MS" panose="030F0702030302020204" pitchFamily="66" charset="0"/>
              </a:rPr>
              <a:t> </a:t>
            </a:r>
            <a:r>
              <a:rPr lang="en-GB" sz="3200" dirty="0" err="1">
                <a:latin typeface="Comic Sans MS" panose="030F0702030302020204" pitchFamily="66" charset="0"/>
              </a:rPr>
              <a:t>habe</a:t>
            </a:r>
            <a:r>
              <a:rPr lang="en-GB" sz="3200" dirty="0">
                <a:latin typeface="Comic Sans MS" panose="030F0702030302020204" pitchFamily="66" charset="0"/>
              </a:rPr>
              <a:t> in </a:t>
            </a:r>
            <a:r>
              <a:rPr lang="en-GB" sz="3200" dirty="0" err="1">
                <a:latin typeface="Comic Sans MS" panose="030F0702030302020204" pitchFamily="66" charset="0"/>
              </a:rPr>
              <a:t>einem</a:t>
            </a:r>
            <a:r>
              <a:rPr lang="en-GB" sz="3200" dirty="0">
                <a:latin typeface="Comic Sans MS" panose="030F0702030302020204" pitchFamily="66" charset="0"/>
              </a:rPr>
              <a:t> </a:t>
            </a:r>
            <a:r>
              <a:rPr lang="en-GB" sz="3200" dirty="0" err="1">
                <a:latin typeface="Comic Sans MS" panose="030F0702030302020204" pitchFamily="66" charset="0"/>
              </a:rPr>
              <a:t>Wohnwagen</a:t>
            </a:r>
            <a:r>
              <a:rPr lang="en-GB" sz="3200" dirty="0">
                <a:latin typeface="Comic Sans MS" panose="030F0702030302020204" pitchFamily="66" charset="0"/>
              </a:rPr>
              <a:t> </a:t>
            </a:r>
            <a:r>
              <a:rPr lang="en-GB" sz="3200" dirty="0" err="1">
                <a:latin typeface="Comic Sans MS" panose="030F0702030302020204" pitchFamily="66" charset="0"/>
              </a:rPr>
              <a:t>gewohnt</a:t>
            </a:r>
            <a:r>
              <a:rPr lang="en-GB" sz="3200" dirty="0">
                <a:latin typeface="Comic Sans MS" panose="030F0702030302020204" pitchFamily="66" charset="0"/>
              </a:rPr>
              <a:t>.</a:t>
            </a:r>
          </a:p>
          <a:p>
            <a:pPr>
              <a:lnSpc>
                <a:spcPct val="150000"/>
              </a:lnSpc>
            </a:pPr>
            <a:r>
              <a:rPr lang="en-GB" sz="3200" dirty="0" err="1">
                <a:latin typeface="Comic Sans MS" panose="030F0702030302020204" pitchFamily="66" charset="0"/>
              </a:rPr>
              <a:t>Ich</a:t>
            </a:r>
            <a:r>
              <a:rPr lang="en-GB" sz="3200" dirty="0">
                <a:latin typeface="Comic Sans MS" panose="030F0702030302020204" pitchFamily="66" charset="0"/>
              </a:rPr>
              <a:t> </a:t>
            </a:r>
            <a:r>
              <a:rPr lang="en-GB" sz="3200" dirty="0" err="1">
                <a:latin typeface="Comic Sans MS" panose="030F0702030302020204" pitchFamily="66" charset="0"/>
              </a:rPr>
              <a:t>habe</a:t>
            </a:r>
            <a:r>
              <a:rPr lang="en-GB" sz="3200" dirty="0">
                <a:latin typeface="Comic Sans MS" panose="030F0702030302020204" pitchFamily="66" charset="0"/>
              </a:rPr>
              <a:t> in </a:t>
            </a:r>
            <a:r>
              <a:rPr lang="en-GB" sz="3200" dirty="0" err="1">
                <a:latin typeface="Comic Sans MS" panose="030F0702030302020204" pitchFamily="66" charset="0"/>
              </a:rPr>
              <a:t>einer</a:t>
            </a:r>
            <a:r>
              <a:rPr lang="en-GB" sz="3200" dirty="0">
                <a:latin typeface="Comic Sans MS" panose="030F0702030302020204" pitchFamily="66" charset="0"/>
              </a:rPr>
              <a:t> </a:t>
            </a:r>
            <a:r>
              <a:rPr lang="en-GB" sz="3200" dirty="0" err="1">
                <a:latin typeface="Comic Sans MS" panose="030F0702030302020204" pitchFamily="66" charset="0"/>
              </a:rPr>
              <a:t>Jugendherberge</a:t>
            </a:r>
            <a:r>
              <a:rPr lang="en-GB" sz="3200" dirty="0">
                <a:latin typeface="Comic Sans MS" panose="030F0702030302020204" pitchFamily="66" charset="0"/>
              </a:rPr>
              <a:t> </a:t>
            </a:r>
            <a:r>
              <a:rPr lang="en-GB" sz="3200" dirty="0" err="1">
                <a:latin typeface="Comic Sans MS" panose="030F0702030302020204" pitchFamily="66" charset="0"/>
              </a:rPr>
              <a:t>gewohnt</a:t>
            </a:r>
            <a:r>
              <a:rPr lang="en-GB" sz="3200" dirty="0">
                <a:latin typeface="Comic Sans MS" panose="030F0702030302020204" pitchFamily="66" charset="0"/>
              </a:rPr>
              <a:t>.</a:t>
            </a:r>
          </a:p>
          <a:p>
            <a:pPr>
              <a:lnSpc>
                <a:spcPct val="150000"/>
              </a:lnSpc>
            </a:pPr>
            <a:r>
              <a:rPr lang="en-GB" sz="3200" dirty="0" err="1">
                <a:latin typeface="Comic Sans MS" panose="030F0702030302020204" pitchFamily="66" charset="0"/>
              </a:rPr>
              <a:t>Ich</a:t>
            </a:r>
            <a:r>
              <a:rPr lang="en-GB" sz="3200" dirty="0">
                <a:latin typeface="Comic Sans MS" panose="030F0702030302020204" pitchFamily="66" charset="0"/>
              </a:rPr>
              <a:t> </a:t>
            </a:r>
            <a:r>
              <a:rPr lang="en-GB" sz="3200" dirty="0" err="1">
                <a:latin typeface="Comic Sans MS" panose="030F0702030302020204" pitchFamily="66" charset="0"/>
              </a:rPr>
              <a:t>habe</a:t>
            </a:r>
            <a:r>
              <a:rPr lang="en-GB" sz="3200" dirty="0">
                <a:latin typeface="Comic Sans MS" panose="030F0702030302020204" pitchFamily="66" charset="0"/>
              </a:rPr>
              <a:t> auf </a:t>
            </a:r>
            <a:r>
              <a:rPr lang="en-GB" sz="3200" dirty="0" err="1">
                <a:latin typeface="Comic Sans MS" panose="030F0702030302020204" pitchFamily="66" charset="0"/>
              </a:rPr>
              <a:t>einem</a:t>
            </a:r>
            <a:r>
              <a:rPr lang="en-GB" sz="3200" dirty="0">
                <a:latin typeface="Comic Sans MS" panose="030F0702030302020204" pitchFamily="66" charset="0"/>
              </a:rPr>
              <a:t> </a:t>
            </a:r>
            <a:r>
              <a:rPr lang="en-GB" sz="3200" dirty="0" err="1">
                <a:latin typeface="Comic Sans MS" panose="030F0702030302020204" pitchFamily="66" charset="0"/>
              </a:rPr>
              <a:t>Campingplatz</a:t>
            </a:r>
            <a:r>
              <a:rPr lang="en-GB" sz="3200" dirty="0">
                <a:latin typeface="Comic Sans MS" panose="030F0702030302020204" pitchFamily="66" charset="0"/>
              </a:rPr>
              <a:t> </a:t>
            </a:r>
            <a:r>
              <a:rPr lang="en-GB" sz="3200" dirty="0" err="1">
                <a:latin typeface="Comic Sans MS" panose="030F0702030302020204" pitchFamily="66" charset="0"/>
              </a:rPr>
              <a:t>gewohnt</a:t>
            </a:r>
            <a:r>
              <a:rPr lang="en-GB" sz="3200" dirty="0">
                <a:latin typeface="Comic Sans MS" panose="030F0702030302020204" pitchFamily="66" charset="0"/>
              </a:rPr>
              <a:t>.</a:t>
            </a:r>
          </a:p>
          <a:p>
            <a:pPr>
              <a:lnSpc>
                <a:spcPct val="150000"/>
              </a:lnSpc>
            </a:pPr>
            <a:r>
              <a:rPr lang="en-GB" sz="3200" dirty="0">
                <a:latin typeface="Comic Sans MS" panose="030F0702030302020204" pitchFamily="66" charset="0"/>
              </a:rPr>
              <a:t>Ich </a:t>
            </a:r>
            <a:r>
              <a:rPr lang="en-GB" sz="3200" dirty="0" err="1">
                <a:latin typeface="Comic Sans MS" panose="030F0702030302020204" pitchFamily="66" charset="0"/>
              </a:rPr>
              <a:t>habe</a:t>
            </a:r>
            <a:r>
              <a:rPr lang="en-GB" sz="3200" dirty="0">
                <a:latin typeface="Comic Sans MS" panose="030F0702030302020204" pitchFamily="66" charset="0"/>
              </a:rPr>
              <a:t> </a:t>
            </a:r>
            <a:r>
              <a:rPr lang="en-GB" sz="3200" dirty="0" err="1">
                <a:latin typeface="Comic Sans MS" panose="030F0702030302020204" pitchFamily="66" charset="0"/>
              </a:rPr>
              <a:t>bei</a:t>
            </a:r>
            <a:r>
              <a:rPr lang="en-GB" sz="3200" dirty="0">
                <a:latin typeface="Comic Sans MS" panose="030F0702030302020204" pitchFamily="66" charset="0"/>
              </a:rPr>
              <a:t> </a:t>
            </a:r>
            <a:r>
              <a:rPr lang="en-GB" sz="3200" dirty="0" err="1">
                <a:latin typeface="Comic Sans MS" panose="030F0702030302020204" pitchFamily="66" charset="0"/>
              </a:rPr>
              <a:t>Freunden</a:t>
            </a:r>
            <a:r>
              <a:rPr lang="en-GB" sz="3200" dirty="0">
                <a:latin typeface="Comic Sans MS" panose="030F0702030302020204" pitchFamily="66" charset="0"/>
              </a:rPr>
              <a:t> </a:t>
            </a:r>
            <a:r>
              <a:rPr lang="en-GB" sz="3200" dirty="0" err="1">
                <a:latin typeface="Comic Sans MS" panose="030F0702030302020204" pitchFamily="66" charset="0"/>
              </a:rPr>
              <a:t>gewohnt</a:t>
            </a:r>
            <a:endParaRPr lang="en-GB" dirty="0"/>
          </a:p>
        </p:txBody>
      </p:sp>
      <p:sp>
        <p:nvSpPr>
          <p:cNvPr id="4" name="Rectangle 3">
            <a:extLst>
              <a:ext uri="{FF2B5EF4-FFF2-40B4-BE49-F238E27FC236}">
                <a16:creationId xmlns:a16="http://schemas.microsoft.com/office/drawing/2014/main" id="{6895C0B3-D05C-492C-A1EA-7C50CE8F01B7}"/>
              </a:ext>
            </a:extLst>
          </p:cNvPr>
          <p:cNvSpPr/>
          <p:nvPr/>
        </p:nvSpPr>
        <p:spPr>
          <a:xfrm>
            <a:off x="2727960" y="6150114"/>
            <a:ext cx="7565021" cy="707886"/>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CLICK AGAIN TO REVEAL ANSWERS</a:t>
            </a:r>
          </a:p>
        </p:txBody>
      </p:sp>
      <p:sp>
        <p:nvSpPr>
          <p:cNvPr id="6" name="TextBox 5">
            <a:extLst>
              <a:ext uri="{FF2B5EF4-FFF2-40B4-BE49-F238E27FC236}">
                <a16:creationId xmlns:a16="http://schemas.microsoft.com/office/drawing/2014/main" id="{DF8FCCD9-E2A3-42B4-B1A9-92ABD04BD7D7}"/>
              </a:ext>
            </a:extLst>
          </p:cNvPr>
          <p:cNvSpPr txBox="1"/>
          <p:nvPr/>
        </p:nvSpPr>
        <p:spPr>
          <a:xfrm>
            <a:off x="6707526" y="1152144"/>
            <a:ext cx="5259885" cy="5181355"/>
          </a:xfrm>
          <a:prstGeom prst="rect">
            <a:avLst/>
          </a:prstGeom>
          <a:solidFill>
            <a:schemeClr val="accent2">
              <a:lumMod val="20000"/>
              <a:lumOff val="80000"/>
            </a:schemeClr>
          </a:solidFill>
          <a:ln>
            <a:solidFill>
              <a:schemeClr val="tx1"/>
            </a:solidFill>
          </a:ln>
        </p:spPr>
        <p:txBody>
          <a:bodyPr wrap="square" rtlCol="0">
            <a:spAutoFit/>
          </a:bodyPr>
          <a:lstStyle/>
          <a:p>
            <a:pPr>
              <a:lnSpc>
                <a:spcPct val="150000"/>
              </a:lnSpc>
            </a:pPr>
            <a:r>
              <a:rPr lang="en-GB" sz="3200" dirty="0">
                <a:latin typeface="Comic Sans MS" panose="030F0702030302020204" pitchFamily="66" charset="0"/>
              </a:rPr>
              <a:t>Where did you stay?</a:t>
            </a:r>
          </a:p>
          <a:p>
            <a:pPr>
              <a:lnSpc>
                <a:spcPct val="150000"/>
              </a:lnSpc>
            </a:pPr>
            <a:r>
              <a:rPr lang="en-GB" sz="3200" dirty="0">
                <a:latin typeface="Comic Sans MS" panose="030F0702030302020204" pitchFamily="66" charset="0"/>
              </a:rPr>
              <a:t>I stayed in a holiday home.</a:t>
            </a:r>
          </a:p>
          <a:p>
            <a:pPr>
              <a:lnSpc>
                <a:spcPct val="150000"/>
              </a:lnSpc>
            </a:pPr>
            <a:r>
              <a:rPr lang="en-GB" sz="3200" dirty="0">
                <a:latin typeface="Comic Sans MS" panose="030F0702030302020204" pitchFamily="66" charset="0"/>
              </a:rPr>
              <a:t>I stayed in a hotel.</a:t>
            </a:r>
          </a:p>
          <a:p>
            <a:pPr>
              <a:lnSpc>
                <a:spcPct val="150000"/>
              </a:lnSpc>
            </a:pPr>
            <a:r>
              <a:rPr lang="en-GB" sz="3200" dirty="0">
                <a:latin typeface="Comic Sans MS" panose="030F0702030302020204" pitchFamily="66" charset="0"/>
              </a:rPr>
              <a:t>I stayed in a caravan.</a:t>
            </a:r>
          </a:p>
          <a:p>
            <a:pPr>
              <a:lnSpc>
                <a:spcPct val="150000"/>
              </a:lnSpc>
            </a:pPr>
            <a:r>
              <a:rPr lang="en-GB" sz="3200" dirty="0">
                <a:latin typeface="Comic Sans MS" panose="030F0702030302020204" pitchFamily="66" charset="0"/>
              </a:rPr>
              <a:t>I stayed in a youth hostel.</a:t>
            </a:r>
          </a:p>
          <a:p>
            <a:pPr>
              <a:lnSpc>
                <a:spcPct val="150000"/>
              </a:lnSpc>
            </a:pPr>
            <a:r>
              <a:rPr lang="en-GB" sz="3200" dirty="0">
                <a:latin typeface="Comic Sans MS" panose="030F0702030302020204" pitchFamily="66" charset="0"/>
              </a:rPr>
              <a:t>I stayed in a campsite.</a:t>
            </a:r>
          </a:p>
          <a:p>
            <a:pPr>
              <a:lnSpc>
                <a:spcPct val="150000"/>
              </a:lnSpc>
            </a:pPr>
            <a:r>
              <a:rPr lang="en-GB" sz="3200" dirty="0">
                <a:latin typeface="Comic Sans MS" panose="030F0702030302020204" pitchFamily="66" charset="0"/>
              </a:rPr>
              <a:t>I stayed with friends.</a:t>
            </a:r>
          </a:p>
        </p:txBody>
      </p:sp>
      <p:pic>
        <p:nvPicPr>
          <p:cNvPr id="8" name="Audio 7">
            <a:hlinkClick r:id="" action="ppaction://media"/>
            <a:extLst>
              <a:ext uri="{FF2B5EF4-FFF2-40B4-BE49-F238E27FC236}">
                <a16:creationId xmlns:a16="http://schemas.microsoft.com/office/drawing/2014/main" id="{75CB16FD-D6EF-4C1C-840A-EDDBCD190F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1578629"/>
      </p:ext>
    </p:extLst>
  </p:cSld>
  <p:clrMapOvr>
    <a:masterClrMapping/>
  </p:clrMapOvr>
  <mc:AlternateContent xmlns:mc="http://schemas.openxmlformats.org/markup-compatibility/2006">
    <mc:Choice xmlns:p14="http://schemas.microsoft.com/office/powerpoint/2010/main" Requires="p14">
      <p:transition spd="slow" p14:dur="2000" advTm="12117"/>
    </mc:Choice>
    <mc:Fallback>
      <p:transition spd="slow" advTm="1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i.telegraph.co.uk/multimedia/archive/02249/hotel_2249330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8226" y="1937096"/>
            <a:ext cx="3395131" cy="21246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46120" y="1380744"/>
            <a:ext cx="4636008" cy="360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104066" y="456237"/>
            <a:ext cx="4778062" cy="646331"/>
          </a:xfrm>
          <a:prstGeom prst="rect">
            <a:avLst/>
          </a:prstGeom>
          <a:solidFill>
            <a:srgbClr val="FFFF99"/>
          </a:solidFill>
          <a:ln>
            <a:solidFill>
              <a:srgbClr val="7030A0"/>
            </a:solidFill>
          </a:ln>
        </p:spPr>
        <p:txBody>
          <a:bodyPr wrap="square" rtlCol="0">
            <a:spAutoFit/>
          </a:bodyPr>
          <a:lstStyle/>
          <a:p>
            <a:r>
              <a:rPr lang="en-GB" sz="3600" dirty="0">
                <a:latin typeface="Comic Sans MS" pitchFamily="66" charset="0"/>
              </a:rPr>
              <a:t>Wo hast du </a:t>
            </a:r>
            <a:r>
              <a:rPr lang="en-GB" sz="3600" dirty="0" err="1">
                <a:latin typeface="Comic Sans MS" pitchFamily="66" charset="0"/>
              </a:rPr>
              <a:t>gewohnt</a:t>
            </a:r>
            <a:r>
              <a:rPr lang="en-GB" sz="3600" dirty="0">
                <a:latin typeface="Comic Sans MS" pitchFamily="66" charset="0"/>
              </a:rPr>
              <a:t>?</a:t>
            </a:r>
          </a:p>
        </p:txBody>
      </p:sp>
      <p:sp>
        <p:nvSpPr>
          <p:cNvPr id="6" name="Rectangle 5">
            <a:extLst>
              <a:ext uri="{FF2B5EF4-FFF2-40B4-BE49-F238E27FC236}">
                <a16:creationId xmlns:a16="http://schemas.microsoft.com/office/drawing/2014/main" id="{FAB094F9-5B4D-4ADA-9F0A-D89C1AF22285}"/>
              </a:ext>
            </a:extLst>
          </p:cNvPr>
          <p:cNvSpPr/>
          <p:nvPr/>
        </p:nvSpPr>
        <p:spPr>
          <a:xfrm>
            <a:off x="511669" y="5261656"/>
            <a:ext cx="10208243" cy="1323439"/>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CLICK AGAIN TO REVEAL PIC THEN </a:t>
            </a:r>
          </a:p>
          <a:p>
            <a:pPr algn="ctr"/>
            <a:r>
              <a:rPr lang="en-GB" sz="4000" b="1" cap="none" spc="0" dirty="0">
                <a:ln w="22225">
                  <a:solidFill>
                    <a:schemeClr val="accent2"/>
                  </a:solidFill>
                  <a:prstDash val="solid"/>
                </a:ln>
                <a:solidFill>
                  <a:schemeClr val="accent2">
                    <a:lumMod val="40000"/>
                    <a:lumOff val="60000"/>
                  </a:schemeClr>
                </a:solidFill>
                <a:effectLst/>
              </a:rPr>
              <a:t>MAKE A SENTENCE TO SAY WHERE YOU STAYED</a:t>
            </a:r>
          </a:p>
        </p:txBody>
      </p:sp>
      <p:pic>
        <p:nvPicPr>
          <p:cNvPr id="7" name="Audio 6">
            <a:hlinkClick r:id="" action="ppaction://media"/>
            <a:extLst>
              <a:ext uri="{FF2B5EF4-FFF2-40B4-BE49-F238E27FC236}">
                <a16:creationId xmlns:a16="http://schemas.microsoft.com/office/drawing/2014/main" id="{A372DF31-2129-47C0-B737-EFA6862FB6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454982"/>
      </p:ext>
    </p:extLst>
  </p:cSld>
  <p:clrMapOvr>
    <a:masterClrMapping/>
  </p:clrMapOvr>
  <mc:AlternateContent xmlns:mc="http://schemas.openxmlformats.org/markup-compatibility/2006">
    <mc:Choice xmlns:p14="http://schemas.microsoft.com/office/powerpoint/2010/main" Requires="p14">
      <p:transition spd="slow" p14:dur="2000" advTm="18749"/>
    </mc:Choice>
    <mc:Fallback>
      <p:transition spd="slow" advTm="18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0"/>
                                        <p:tgtEl>
                                          <p:spTgt spid="3"/>
                                        </p:tgtEl>
                                      </p:cBhvr>
                                    </p:animEffect>
                                    <p:set>
                                      <p:cBhvr>
                                        <p:cTn id="11" dur="1" fill="hold">
                                          <p:stCondLst>
                                            <p:cond delay="49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1.gstatic.com/images?q=tbn:ANd9GcT1ghmdIjM_4OWzUyjbhzj5yhWzjvG-beN4H0F8CSK3_3HMdxHjb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0457" y="1879662"/>
            <a:ext cx="3906847" cy="29283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23360" y="1542488"/>
            <a:ext cx="4636008" cy="360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804849" y="558984"/>
            <a:ext cx="4778062" cy="646331"/>
          </a:xfrm>
          <a:prstGeom prst="rect">
            <a:avLst/>
          </a:prstGeom>
          <a:solidFill>
            <a:srgbClr val="FFFF99"/>
          </a:solidFill>
          <a:ln>
            <a:solidFill>
              <a:srgbClr val="7030A0"/>
            </a:solidFill>
          </a:ln>
        </p:spPr>
        <p:txBody>
          <a:bodyPr wrap="square" rtlCol="0">
            <a:spAutoFit/>
          </a:bodyPr>
          <a:lstStyle/>
          <a:p>
            <a:r>
              <a:rPr lang="en-GB" sz="3600" dirty="0">
                <a:latin typeface="Comic Sans MS" pitchFamily="66" charset="0"/>
              </a:rPr>
              <a:t>Wo hast du </a:t>
            </a:r>
            <a:r>
              <a:rPr lang="en-GB" sz="3600" dirty="0" err="1">
                <a:latin typeface="Comic Sans MS" pitchFamily="66" charset="0"/>
              </a:rPr>
              <a:t>gewohnt</a:t>
            </a:r>
            <a:r>
              <a:rPr lang="en-GB" sz="3600" dirty="0">
                <a:latin typeface="Comic Sans MS" pitchFamily="66" charset="0"/>
              </a:rPr>
              <a:t>?</a:t>
            </a:r>
          </a:p>
        </p:txBody>
      </p:sp>
      <p:sp>
        <p:nvSpPr>
          <p:cNvPr id="6" name="Rectangle 5">
            <a:extLst>
              <a:ext uri="{FF2B5EF4-FFF2-40B4-BE49-F238E27FC236}">
                <a16:creationId xmlns:a16="http://schemas.microsoft.com/office/drawing/2014/main" id="{A514EBBC-9486-45C0-AD09-84B78ABC4073}"/>
              </a:ext>
            </a:extLst>
          </p:cNvPr>
          <p:cNvSpPr/>
          <p:nvPr/>
        </p:nvSpPr>
        <p:spPr>
          <a:xfrm>
            <a:off x="511669" y="5261656"/>
            <a:ext cx="10208243" cy="1323439"/>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CLICK AGAIN TO REVEAL PIC THEN </a:t>
            </a:r>
          </a:p>
          <a:p>
            <a:pPr algn="ctr"/>
            <a:r>
              <a:rPr lang="en-GB" sz="4000" b="1" cap="none" spc="0" dirty="0">
                <a:ln w="22225">
                  <a:solidFill>
                    <a:schemeClr val="accent2"/>
                  </a:solidFill>
                  <a:prstDash val="solid"/>
                </a:ln>
                <a:solidFill>
                  <a:schemeClr val="accent2">
                    <a:lumMod val="40000"/>
                    <a:lumOff val="60000"/>
                  </a:schemeClr>
                </a:solidFill>
                <a:effectLst/>
              </a:rPr>
              <a:t>MAKE A SENTENCE TO SAY WHERE YOU STAYED</a:t>
            </a:r>
          </a:p>
        </p:txBody>
      </p:sp>
    </p:spTree>
    <p:extLst>
      <p:ext uri="{BB962C8B-B14F-4D97-AF65-F5344CB8AC3E}">
        <p14:creationId xmlns:p14="http://schemas.microsoft.com/office/powerpoint/2010/main" val="31324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abotagetimes.com/wp-content/uploads/friends-tv-sho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7647" y="2249998"/>
            <a:ext cx="3259981" cy="22493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23360" y="1542488"/>
            <a:ext cx="4636008" cy="360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952333" y="573483"/>
            <a:ext cx="4778062" cy="646331"/>
          </a:xfrm>
          <a:prstGeom prst="rect">
            <a:avLst/>
          </a:prstGeom>
          <a:solidFill>
            <a:srgbClr val="FFFF99"/>
          </a:solidFill>
          <a:ln>
            <a:solidFill>
              <a:srgbClr val="7030A0"/>
            </a:solidFill>
          </a:ln>
        </p:spPr>
        <p:txBody>
          <a:bodyPr wrap="square" rtlCol="0">
            <a:spAutoFit/>
          </a:bodyPr>
          <a:lstStyle/>
          <a:p>
            <a:r>
              <a:rPr lang="en-GB" sz="3600" dirty="0">
                <a:latin typeface="Comic Sans MS" pitchFamily="66" charset="0"/>
              </a:rPr>
              <a:t>Wo hast du </a:t>
            </a:r>
            <a:r>
              <a:rPr lang="en-GB" sz="3600" dirty="0" err="1">
                <a:latin typeface="Comic Sans MS" pitchFamily="66" charset="0"/>
              </a:rPr>
              <a:t>gewohnt</a:t>
            </a:r>
            <a:r>
              <a:rPr lang="en-GB" sz="3600" dirty="0">
                <a:latin typeface="Comic Sans MS" pitchFamily="66" charset="0"/>
              </a:rPr>
              <a:t>?</a:t>
            </a:r>
          </a:p>
        </p:txBody>
      </p:sp>
      <p:sp>
        <p:nvSpPr>
          <p:cNvPr id="6" name="Rectangle 5">
            <a:extLst>
              <a:ext uri="{FF2B5EF4-FFF2-40B4-BE49-F238E27FC236}">
                <a16:creationId xmlns:a16="http://schemas.microsoft.com/office/drawing/2014/main" id="{746A7429-B2DD-435E-9BEB-4FE02195DCF2}"/>
              </a:ext>
            </a:extLst>
          </p:cNvPr>
          <p:cNvSpPr/>
          <p:nvPr/>
        </p:nvSpPr>
        <p:spPr>
          <a:xfrm>
            <a:off x="511669" y="5261656"/>
            <a:ext cx="10208243" cy="1323439"/>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CLICK AGAIN TO REVEAL PIC THEN </a:t>
            </a:r>
          </a:p>
          <a:p>
            <a:pPr algn="ctr"/>
            <a:r>
              <a:rPr lang="en-GB" sz="4000" b="1" cap="none" spc="0" dirty="0">
                <a:ln w="22225">
                  <a:solidFill>
                    <a:schemeClr val="accent2"/>
                  </a:solidFill>
                  <a:prstDash val="solid"/>
                </a:ln>
                <a:solidFill>
                  <a:schemeClr val="accent2">
                    <a:lumMod val="40000"/>
                    <a:lumOff val="60000"/>
                  </a:schemeClr>
                </a:solidFill>
                <a:effectLst/>
              </a:rPr>
              <a:t>MAKE A SENTENCE TO SAY WHERE YOU STAYED</a:t>
            </a:r>
          </a:p>
        </p:txBody>
      </p:sp>
    </p:spTree>
    <p:extLst>
      <p:ext uri="{BB962C8B-B14F-4D97-AF65-F5344CB8AC3E}">
        <p14:creationId xmlns:p14="http://schemas.microsoft.com/office/powerpoint/2010/main" val="393375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ucd.hwstatic.com/propertyimages/4/45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8564" y="2231710"/>
            <a:ext cx="3351288" cy="22324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23360" y="1542488"/>
            <a:ext cx="4636008" cy="360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952333" y="756612"/>
            <a:ext cx="4778062" cy="646331"/>
          </a:xfrm>
          <a:prstGeom prst="rect">
            <a:avLst/>
          </a:prstGeom>
          <a:solidFill>
            <a:srgbClr val="FFFF99"/>
          </a:solidFill>
          <a:ln>
            <a:solidFill>
              <a:srgbClr val="7030A0"/>
            </a:solidFill>
          </a:ln>
        </p:spPr>
        <p:txBody>
          <a:bodyPr wrap="square" rtlCol="0">
            <a:spAutoFit/>
          </a:bodyPr>
          <a:lstStyle/>
          <a:p>
            <a:r>
              <a:rPr lang="en-GB" sz="3600" dirty="0">
                <a:latin typeface="Comic Sans MS" pitchFamily="66" charset="0"/>
              </a:rPr>
              <a:t>Wo hast du </a:t>
            </a:r>
            <a:r>
              <a:rPr lang="en-GB" sz="3600" dirty="0" err="1">
                <a:latin typeface="Comic Sans MS" pitchFamily="66" charset="0"/>
              </a:rPr>
              <a:t>gewohnt</a:t>
            </a:r>
            <a:r>
              <a:rPr lang="en-GB" sz="3600" dirty="0">
                <a:latin typeface="Comic Sans MS" pitchFamily="66" charset="0"/>
              </a:rPr>
              <a:t>?</a:t>
            </a:r>
          </a:p>
        </p:txBody>
      </p:sp>
      <p:sp>
        <p:nvSpPr>
          <p:cNvPr id="6" name="Rectangle 5">
            <a:extLst>
              <a:ext uri="{FF2B5EF4-FFF2-40B4-BE49-F238E27FC236}">
                <a16:creationId xmlns:a16="http://schemas.microsoft.com/office/drawing/2014/main" id="{045376FF-F84C-4AFE-BE89-0F4A48034368}"/>
              </a:ext>
            </a:extLst>
          </p:cNvPr>
          <p:cNvSpPr/>
          <p:nvPr/>
        </p:nvSpPr>
        <p:spPr>
          <a:xfrm>
            <a:off x="511669" y="5261656"/>
            <a:ext cx="10208243" cy="1323439"/>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CLICK AGAIN TO REVEAL PIC THEN </a:t>
            </a:r>
          </a:p>
          <a:p>
            <a:pPr algn="ctr"/>
            <a:r>
              <a:rPr lang="en-GB" sz="4000" b="1" cap="none" spc="0" dirty="0">
                <a:ln w="22225">
                  <a:solidFill>
                    <a:schemeClr val="accent2"/>
                  </a:solidFill>
                  <a:prstDash val="solid"/>
                </a:ln>
                <a:solidFill>
                  <a:schemeClr val="accent2">
                    <a:lumMod val="40000"/>
                    <a:lumOff val="60000"/>
                  </a:schemeClr>
                </a:solidFill>
                <a:effectLst/>
              </a:rPr>
              <a:t>MAKE A SENTENCE TO SAY WHERE YOU STAYED</a:t>
            </a:r>
          </a:p>
        </p:txBody>
      </p:sp>
    </p:spTree>
    <p:extLst>
      <p:ext uri="{BB962C8B-B14F-4D97-AF65-F5344CB8AC3E}">
        <p14:creationId xmlns:p14="http://schemas.microsoft.com/office/powerpoint/2010/main" val="149467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astellaras.co.uk/images/villa-for-sale-south-france-38-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3582" y="2245422"/>
            <a:ext cx="3468724" cy="23291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23360" y="1542488"/>
            <a:ext cx="4636008" cy="360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4023360" y="648680"/>
            <a:ext cx="4778062" cy="646331"/>
          </a:xfrm>
          <a:prstGeom prst="rect">
            <a:avLst/>
          </a:prstGeom>
          <a:solidFill>
            <a:srgbClr val="FFFF99"/>
          </a:solidFill>
          <a:ln>
            <a:solidFill>
              <a:srgbClr val="7030A0"/>
            </a:solidFill>
          </a:ln>
        </p:spPr>
        <p:txBody>
          <a:bodyPr wrap="square" rtlCol="0">
            <a:spAutoFit/>
          </a:bodyPr>
          <a:lstStyle/>
          <a:p>
            <a:r>
              <a:rPr lang="en-GB" sz="3600" dirty="0">
                <a:latin typeface="Comic Sans MS" pitchFamily="66" charset="0"/>
              </a:rPr>
              <a:t>Wo hast du </a:t>
            </a:r>
            <a:r>
              <a:rPr lang="en-GB" sz="3600" dirty="0" err="1">
                <a:latin typeface="Comic Sans MS" pitchFamily="66" charset="0"/>
              </a:rPr>
              <a:t>gewohnt</a:t>
            </a:r>
            <a:r>
              <a:rPr lang="en-GB" sz="3600" dirty="0">
                <a:latin typeface="Comic Sans MS" pitchFamily="66" charset="0"/>
              </a:rPr>
              <a:t>?</a:t>
            </a:r>
          </a:p>
        </p:txBody>
      </p:sp>
      <p:sp>
        <p:nvSpPr>
          <p:cNvPr id="6" name="Rectangle 5">
            <a:extLst>
              <a:ext uri="{FF2B5EF4-FFF2-40B4-BE49-F238E27FC236}">
                <a16:creationId xmlns:a16="http://schemas.microsoft.com/office/drawing/2014/main" id="{8B244BEA-B8BB-4AE6-84A7-CC03C94E7842}"/>
              </a:ext>
            </a:extLst>
          </p:cNvPr>
          <p:cNvSpPr/>
          <p:nvPr/>
        </p:nvSpPr>
        <p:spPr>
          <a:xfrm>
            <a:off x="511669" y="5261656"/>
            <a:ext cx="10208243" cy="1323439"/>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CLICK AGAIN TO REVEAL PIC THEN </a:t>
            </a:r>
          </a:p>
          <a:p>
            <a:pPr algn="ctr"/>
            <a:r>
              <a:rPr lang="en-GB" sz="4000" b="1" cap="none" spc="0" dirty="0">
                <a:ln w="22225">
                  <a:solidFill>
                    <a:schemeClr val="accent2"/>
                  </a:solidFill>
                  <a:prstDash val="solid"/>
                </a:ln>
                <a:solidFill>
                  <a:schemeClr val="accent2">
                    <a:lumMod val="40000"/>
                    <a:lumOff val="60000"/>
                  </a:schemeClr>
                </a:solidFill>
                <a:effectLst/>
              </a:rPr>
              <a:t>MAKE A SENTENCE TO SAY WHERE YOU STAYED</a:t>
            </a:r>
          </a:p>
        </p:txBody>
      </p:sp>
    </p:spTree>
    <p:extLst>
      <p:ext uri="{BB962C8B-B14F-4D97-AF65-F5344CB8AC3E}">
        <p14:creationId xmlns:p14="http://schemas.microsoft.com/office/powerpoint/2010/main" val="124309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719514" y="260649"/>
            <a:ext cx="5022056" cy="1705075"/>
          </a:xfrm>
          <a:solidFill>
            <a:schemeClr val="bg1"/>
          </a:solidFill>
        </p:spPr>
        <p:txBody>
          <a:bodyPr>
            <a:normAutofit/>
          </a:bodyPr>
          <a:lstStyle/>
          <a:p>
            <a:pPr>
              <a:defRPr/>
            </a:pPr>
            <a:r>
              <a:rPr lang="fr-FR" sz="3600" dirty="0" err="1">
                <a:latin typeface="Comic Sans MS" panose="030F0702030302020204" pitchFamily="66" charset="0"/>
                <a:cs typeface="Calibri" panose="020F0502020204030204" pitchFamily="34" charset="0"/>
              </a:rPr>
              <a:t>Lernziel</a:t>
            </a:r>
            <a:r>
              <a:rPr lang="fr-FR" sz="3600" dirty="0">
                <a:latin typeface="Comic Sans MS" panose="030F0702030302020204" pitchFamily="66" charset="0"/>
                <a:cs typeface="Calibri" panose="020F0502020204030204" pitchFamily="34" charset="0"/>
              </a:rPr>
              <a:t>: to talk about a </a:t>
            </a:r>
            <a:r>
              <a:rPr lang="fr-FR" sz="3600" dirty="0" err="1">
                <a:latin typeface="Comic Sans MS" panose="030F0702030302020204" pitchFamily="66" charset="0"/>
                <a:cs typeface="Calibri" panose="020F0502020204030204" pitchFamily="34" charset="0"/>
              </a:rPr>
              <a:t>recent</a:t>
            </a:r>
            <a:r>
              <a:rPr lang="fr-FR" sz="3600" dirty="0">
                <a:latin typeface="Comic Sans MS" panose="030F0702030302020204" pitchFamily="66" charset="0"/>
                <a:cs typeface="Calibri" panose="020F0502020204030204" pitchFamily="34" charset="0"/>
              </a:rPr>
              <a:t> </a:t>
            </a:r>
            <a:r>
              <a:rPr lang="fr-FR" sz="3600" dirty="0" err="1">
                <a:latin typeface="Comic Sans MS" panose="030F0702030302020204" pitchFamily="66" charset="0"/>
                <a:cs typeface="Calibri" panose="020F0502020204030204" pitchFamily="34" charset="0"/>
              </a:rPr>
              <a:t>holdiay</a:t>
            </a:r>
            <a:br>
              <a:rPr lang="fr-FR" sz="2100" dirty="0">
                <a:latin typeface="Comic Sans MS" panose="030F0702030302020204" pitchFamily="66" charset="0"/>
              </a:rPr>
            </a:br>
            <a:endParaRPr lang="en-GB" sz="2025" dirty="0">
              <a:solidFill>
                <a:schemeClr val="tx1">
                  <a:lumMod val="50000"/>
                  <a:lumOff val="50000"/>
                </a:schemeClr>
              </a:solidFill>
              <a:latin typeface="Comic Sans MS" panose="030F0702030302020204" pitchFamily="66"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0911818"/>
              </p:ext>
            </p:extLst>
          </p:nvPr>
        </p:nvGraphicFramePr>
        <p:xfrm>
          <a:off x="1456267" y="2574816"/>
          <a:ext cx="8511390" cy="3667940"/>
        </p:xfrm>
        <a:graphic>
          <a:graphicData uri="http://schemas.openxmlformats.org/drawingml/2006/table">
            <a:tbl>
              <a:tblPr firstRow="1" bandRow="1">
                <a:tableStyleId>{5940675A-B579-460E-94D1-54222C63F5DA}</a:tableStyleId>
              </a:tblPr>
              <a:tblGrid>
                <a:gridCol w="4255695">
                  <a:extLst>
                    <a:ext uri="{9D8B030D-6E8A-4147-A177-3AD203B41FA5}">
                      <a16:colId xmlns:a16="http://schemas.microsoft.com/office/drawing/2014/main" val="20000"/>
                    </a:ext>
                  </a:extLst>
                </a:gridCol>
                <a:gridCol w="4255695">
                  <a:extLst>
                    <a:ext uri="{9D8B030D-6E8A-4147-A177-3AD203B41FA5}">
                      <a16:colId xmlns:a16="http://schemas.microsoft.com/office/drawing/2014/main" val="20001"/>
                    </a:ext>
                  </a:extLst>
                </a:gridCol>
              </a:tblGrid>
              <a:tr h="77721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500" u="sng" dirty="0">
                          <a:latin typeface="Comic Sans MS" panose="030F0702030302020204" pitchFamily="66" charset="0"/>
                          <a:cs typeface="Calibri" panose="020F0502020204030204" pitchFamily="34" charset="0"/>
                        </a:rPr>
                        <a:t>Success Criteria</a:t>
                      </a:r>
                      <a:endParaRPr lang="en-GB" sz="1600" dirty="0">
                        <a:latin typeface="Comic Sans MS" panose="030F0702030302020204" pitchFamily="66" charset="0"/>
                        <a:cs typeface="Calibri" panose="020F0502020204030204" pitchFamily="34" charset="0"/>
                      </a:endParaRPr>
                    </a:p>
                  </a:txBody>
                  <a:tcPr marL="68580" marR="68580" marT="25717" marB="25717"/>
                </a:tc>
                <a:tc hMerge="1">
                  <a:txBody>
                    <a:bodyPr/>
                    <a:lstStyle/>
                    <a:p>
                      <a:endParaRPr lang="en-GB" dirty="0"/>
                    </a:p>
                  </a:txBody>
                  <a:tcPr/>
                </a:tc>
                <a:extLst>
                  <a:ext uri="{0D108BD9-81ED-4DB2-BD59-A6C34878D82A}">
                    <a16:rowId xmlns:a16="http://schemas.microsoft.com/office/drawing/2014/main" val="10000"/>
                  </a:ext>
                </a:extLst>
              </a:tr>
              <a:tr h="923354">
                <a:tc>
                  <a:txBody>
                    <a:bodyPr/>
                    <a:lstStyle/>
                    <a:p>
                      <a:r>
                        <a:rPr lang="en-GB" sz="2000" dirty="0">
                          <a:effectLst/>
                          <a:latin typeface="Comic Sans MS" panose="030F0702030302020204" pitchFamily="66" charset="0"/>
                          <a:cs typeface="Calibri" panose="020F0502020204030204" pitchFamily="34" charset="0"/>
                        </a:rPr>
                        <a:t>I SHOULD BE ABLE TO: </a:t>
                      </a:r>
                      <a:endParaRPr lang="en-GB" sz="2000" dirty="0">
                        <a:latin typeface="Comic Sans MS" panose="030F0702030302020204" pitchFamily="66" charset="0"/>
                        <a:cs typeface="Calibri" panose="020F0502020204030204" pitchFamily="34" charset="0"/>
                      </a:endParaRPr>
                    </a:p>
                  </a:txBody>
                  <a:tcPr marL="68580" marR="68580" marT="25717" marB="25717">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effectLst/>
                          <a:latin typeface="Comic Sans MS" panose="030F0702030302020204" pitchFamily="66" charset="0"/>
                          <a:cs typeface="Calibri" panose="020F0502020204030204" pitchFamily="34" charset="0"/>
                        </a:rPr>
                        <a:t>Learn how to form the PAST tense with HABEN</a:t>
                      </a:r>
                    </a:p>
                  </a:txBody>
                  <a:tcPr marL="68580" marR="68580" marT="25717" marB="25717">
                    <a:solidFill>
                      <a:schemeClr val="accent2">
                        <a:lumMod val="40000"/>
                        <a:lumOff val="60000"/>
                      </a:schemeClr>
                    </a:solidFill>
                  </a:tcPr>
                </a:tc>
                <a:extLst>
                  <a:ext uri="{0D108BD9-81ED-4DB2-BD59-A6C34878D82A}">
                    <a16:rowId xmlns:a16="http://schemas.microsoft.com/office/drawing/2014/main" val="10001"/>
                  </a:ext>
                </a:extLst>
              </a:tr>
              <a:tr h="818984">
                <a:tc>
                  <a:txBody>
                    <a:bodyPr/>
                    <a:lstStyle/>
                    <a:p>
                      <a:r>
                        <a:rPr lang="en-GB" sz="2000" dirty="0">
                          <a:effectLst/>
                          <a:latin typeface="Comic Sans MS" panose="030F0702030302020204" pitchFamily="66" charset="0"/>
                          <a:cs typeface="Calibri" panose="020F0502020204030204" pitchFamily="34" charset="0"/>
                        </a:rPr>
                        <a:t>EVEN BETTER IF I CAN: </a:t>
                      </a:r>
                      <a:endParaRPr lang="en-GB" sz="2000" dirty="0">
                        <a:latin typeface="Comic Sans MS" panose="030F0702030302020204" pitchFamily="66" charset="0"/>
                        <a:cs typeface="Calibri" panose="020F0502020204030204" pitchFamily="34" charset="0"/>
                      </a:endParaRPr>
                    </a:p>
                  </a:txBody>
                  <a:tcPr marL="68580" marR="68580" marT="25717" marB="25717">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effectLst/>
                          <a:latin typeface="Comic Sans MS" panose="030F0702030302020204" pitchFamily="66" charset="0"/>
                          <a:cs typeface="Calibri" panose="020F0502020204030204" pitchFamily="34" charset="0"/>
                        </a:rPr>
                        <a:t>Say where I (and others) stayed  on holiday</a:t>
                      </a:r>
                    </a:p>
                  </a:txBody>
                  <a:tcPr marL="68580" marR="68580" marT="25717" marB="25717">
                    <a:solidFill>
                      <a:schemeClr val="bg1">
                        <a:lumMod val="75000"/>
                      </a:schemeClr>
                    </a:solidFill>
                  </a:tcPr>
                </a:tc>
                <a:extLst>
                  <a:ext uri="{0D108BD9-81ED-4DB2-BD59-A6C34878D82A}">
                    <a16:rowId xmlns:a16="http://schemas.microsoft.com/office/drawing/2014/main" val="10002"/>
                  </a:ext>
                </a:extLst>
              </a:tr>
              <a:tr h="11483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effectLst/>
                          <a:latin typeface="Comic Sans MS" panose="030F0702030302020204" pitchFamily="66" charset="0"/>
                          <a:cs typeface="Calibri" panose="020F0502020204030204" pitchFamily="34" charset="0"/>
                        </a:rPr>
                        <a:t>EXCEPTIONAL WHEN I CAN:</a:t>
                      </a:r>
                      <a:endParaRPr lang="en-GB" sz="2000" dirty="0">
                        <a:latin typeface="Comic Sans MS" panose="030F0702030302020204" pitchFamily="66" charset="0"/>
                        <a:cs typeface="Calibri" panose="020F0502020204030204" pitchFamily="34" charset="0"/>
                      </a:endParaRPr>
                    </a:p>
                  </a:txBody>
                  <a:tcPr marL="68580" marR="68580" marT="25717" marB="25717">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latin typeface="Comic Sans MS" panose="030F0702030302020204" pitchFamily="66" charset="0"/>
                          <a:cs typeface="Calibri" panose="020F0502020204030204" pitchFamily="34" charset="0"/>
                        </a:rPr>
                        <a:t>Say what I (and others) did</a:t>
                      </a:r>
                    </a:p>
                  </a:txBody>
                  <a:tcPr marL="68580" marR="68580" marT="25717" marB="25717">
                    <a:solidFill>
                      <a:srgbClr val="FFFF00"/>
                    </a:solidFill>
                  </a:tcPr>
                </a:tc>
                <a:extLst>
                  <a:ext uri="{0D108BD9-81ED-4DB2-BD59-A6C34878D82A}">
                    <a16:rowId xmlns:a16="http://schemas.microsoft.com/office/drawing/2014/main" val="10003"/>
                  </a:ext>
                </a:extLst>
              </a:tr>
            </a:tbl>
          </a:graphicData>
        </a:graphic>
      </p:graphicFrame>
      <p:pic>
        <p:nvPicPr>
          <p:cNvPr id="3091" name="Picture 2" descr="C:\Users\dj01\AppData\Local\Microsoft\Windows\Temporary Internet Files\Content.IE5\C2DM5LGO\d8f1caf-4a0963d1-d215-4e89-85c7-8b4bb907fde6[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36021"/>
          <a:stretch>
            <a:fillRect/>
          </a:stretch>
        </p:blipFill>
        <p:spPr bwMode="auto">
          <a:xfrm>
            <a:off x="9115012" y="499824"/>
            <a:ext cx="2318699" cy="166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2" descr="C:\Users\dj01\AppData\Local\Microsoft\Windows\Temporary Internet Files\Content.IE5\C2DM5LGO\d8f1caf-4a0963d1-d215-4e89-85c7-8b4bb907fde6[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36021"/>
          <a:stretch>
            <a:fillRect/>
          </a:stretch>
        </p:blipFill>
        <p:spPr bwMode="auto">
          <a:xfrm>
            <a:off x="812800" y="499824"/>
            <a:ext cx="2373214" cy="170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25352F5-DC0B-4B63-BD5B-66F2E6518815}"/>
              </a:ext>
            </a:extLst>
          </p:cNvPr>
          <p:cNvSpPr/>
          <p:nvPr/>
        </p:nvSpPr>
        <p:spPr>
          <a:xfrm>
            <a:off x="3186014" y="1796612"/>
            <a:ext cx="1351781" cy="707886"/>
          </a:xfrm>
          <a:prstGeom prst="rect">
            <a:avLst/>
          </a:prstGeom>
          <a:noFill/>
        </p:spPr>
        <p:txBody>
          <a:bodyPr wrap="none" lIns="91440" tIns="45720" rIns="91440" bIns="45720">
            <a:spAutoFit/>
          </a:bodyPr>
          <a:lstStyle/>
          <a:p>
            <a:pPr algn="ctr"/>
            <a:r>
              <a:rPr lang="en-GB" sz="4000" b="1" dirty="0">
                <a:ln w="22225">
                  <a:solidFill>
                    <a:schemeClr val="accent2"/>
                  </a:solidFill>
                  <a:prstDash val="solid"/>
                </a:ln>
                <a:solidFill>
                  <a:schemeClr val="accent2">
                    <a:lumMod val="40000"/>
                    <a:lumOff val="60000"/>
                  </a:schemeClr>
                </a:solidFill>
              </a:rPr>
              <a:t>READ</a:t>
            </a:r>
            <a:endParaRPr lang="en-GB" sz="4000" b="1" cap="none" spc="0" dirty="0">
              <a:ln w="22225">
                <a:solidFill>
                  <a:schemeClr val="accent2"/>
                </a:solidFill>
                <a:prstDash val="solid"/>
              </a:ln>
              <a:solidFill>
                <a:schemeClr val="accent2">
                  <a:lumMod val="40000"/>
                  <a:lumOff val="60000"/>
                </a:schemeClr>
              </a:solidFill>
              <a:effectLst/>
            </a:endParaRPr>
          </a:p>
        </p:txBody>
      </p:sp>
      <p:pic>
        <p:nvPicPr>
          <p:cNvPr id="3" name="Audio 2">
            <a:hlinkClick r:id="" action="ppaction://media"/>
            <a:extLst>
              <a:ext uri="{FF2B5EF4-FFF2-40B4-BE49-F238E27FC236}">
                <a16:creationId xmlns:a16="http://schemas.microsoft.com/office/drawing/2014/main" id="{81772778-A4CC-45ED-8DAF-E232FC7717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7980678"/>
      </p:ext>
    </p:extLst>
  </p:cSld>
  <p:clrMapOvr>
    <a:masterClrMapping/>
  </p:clrMapOvr>
  <mc:AlternateContent xmlns:mc="http://schemas.openxmlformats.org/markup-compatibility/2006">
    <mc:Choice xmlns:p14="http://schemas.microsoft.com/office/powerpoint/2010/main" Requires="p14">
      <p:transition spd="slow" p14:dur="2000" advTm="33065"/>
    </mc:Choice>
    <mc:Fallback>
      <p:transition spd="slow" advTm="3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ampbyastream.co.uk/images/campsit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6840" y="1870518"/>
            <a:ext cx="3242197" cy="2430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90088" y="1423616"/>
            <a:ext cx="4636008" cy="360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028907" y="498551"/>
            <a:ext cx="4778062" cy="646331"/>
          </a:xfrm>
          <a:prstGeom prst="rect">
            <a:avLst/>
          </a:prstGeom>
          <a:solidFill>
            <a:srgbClr val="FFFF99"/>
          </a:solidFill>
          <a:ln>
            <a:solidFill>
              <a:srgbClr val="7030A0"/>
            </a:solidFill>
          </a:ln>
        </p:spPr>
        <p:txBody>
          <a:bodyPr wrap="square" rtlCol="0">
            <a:spAutoFit/>
          </a:bodyPr>
          <a:lstStyle/>
          <a:p>
            <a:r>
              <a:rPr lang="en-GB" sz="3600" dirty="0">
                <a:latin typeface="Comic Sans MS" pitchFamily="66" charset="0"/>
              </a:rPr>
              <a:t>Wo hast du </a:t>
            </a:r>
            <a:r>
              <a:rPr lang="en-GB" sz="3600" dirty="0" err="1">
                <a:latin typeface="Comic Sans MS" pitchFamily="66" charset="0"/>
              </a:rPr>
              <a:t>gewohnt</a:t>
            </a:r>
            <a:r>
              <a:rPr lang="en-GB" sz="3600" dirty="0">
                <a:latin typeface="Comic Sans MS" pitchFamily="66" charset="0"/>
              </a:rPr>
              <a:t>?</a:t>
            </a:r>
          </a:p>
        </p:txBody>
      </p:sp>
      <p:sp>
        <p:nvSpPr>
          <p:cNvPr id="6" name="Rectangle 5">
            <a:extLst>
              <a:ext uri="{FF2B5EF4-FFF2-40B4-BE49-F238E27FC236}">
                <a16:creationId xmlns:a16="http://schemas.microsoft.com/office/drawing/2014/main" id="{404BB8E6-E48A-4684-904C-BAA4A71F693B}"/>
              </a:ext>
            </a:extLst>
          </p:cNvPr>
          <p:cNvSpPr/>
          <p:nvPr/>
        </p:nvSpPr>
        <p:spPr>
          <a:xfrm>
            <a:off x="511669" y="5261656"/>
            <a:ext cx="10208243" cy="1323439"/>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CLICK AGAIN TO REVEAL PIC THEN </a:t>
            </a:r>
          </a:p>
          <a:p>
            <a:pPr algn="ctr"/>
            <a:r>
              <a:rPr lang="en-GB" sz="4000" b="1" cap="none" spc="0" dirty="0">
                <a:ln w="22225">
                  <a:solidFill>
                    <a:schemeClr val="accent2"/>
                  </a:solidFill>
                  <a:prstDash val="solid"/>
                </a:ln>
                <a:solidFill>
                  <a:schemeClr val="accent2">
                    <a:lumMod val="40000"/>
                    <a:lumOff val="60000"/>
                  </a:schemeClr>
                </a:solidFill>
                <a:effectLst/>
              </a:rPr>
              <a:t>MAKE A SENTENCE TO SAY WHERE YOU STAYED</a:t>
            </a:r>
          </a:p>
        </p:txBody>
      </p:sp>
    </p:spTree>
    <p:extLst>
      <p:ext uri="{BB962C8B-B14F-4D97-AF65-F5344CB8AC3E}">
        <p14:creationId xmlns:p14="http://schemas.microsoft.com/office/powerpoint/2010/main" val="41864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8908" y="416751"/>
          <a:ext cx="8474529" cy="3861335"/>
        </p:xfrm>
        <a:graphic>
          <a:graphicData uri="http://schemas.openxmlformats.org/drawingml/2006/table">
            <a:tbl>
              <a:tblPr firstRow="1" bandRow="1">
                <a:tableStyleId>{5940675A-B579-460E-94D1-54222C63F5DA}</a:tableStyleId>
              </a:tblPr>
              <a:tblGrid>
                <a:gridCol w="4187535">
                  <a:extLst>
                    <a:ext uri="{9D8B030D-6E8A-4147-A177-3AD203B41FA5}">
                      <a16:colId xmlns:a16="http://schemas.microsoft.com/office/drawing/2014/main" val="20000"/>
                    </a:ext>
                  </a:extLst>
                </a:gridCol>
                <a:gridCol w="4286994">
                  <a:extLst>
                    <a:ext uri="{9D8B030D-6E8A-4147-A177-3AD203B41FA5}">
                      <a16:colId xmlns:a16="http://schemas.microsoft.com/office/drawing/2014/main" val="20001"/>
                    </a:ext>
                  </a:extLst>
                </a:gridCol>
              </a:tblGrid>
              <a:tr h="370840">
                <a:tc>
                  <a:txBody>
                    <a:bodyPr/>
                    <a:lstStyle/>
                    <a:p>
                      <a:r>
                        <a:rPr lang="en-GB" sz="3000" dirty="0" err="1">
                          <a:solidFill>
                            <a:schemeClr val="tx1"/>
                          </a:solidFill>
                          <a:latin typeface="Comic Sans MS" pitchFamily="66" charset="0"/>
                        </a:rPr>
                        <a:t>ich</a:t>
                      </a:r>
                      <a:r>
                        <a:rPr lang="en-GB" sz="3000" dirty="0">
                          <a:solidFill>
                            <a:schemeClr val="tx1"/>
                          </a:solidFill>
                          <a:latin typeface="Comic Sans MS" pitchFamily="66" charset="0"/>
                        </a:rPr>
                        <a:t> </a:t>
                      </a:r>
                      <a:r>
                        <a:rPr lang="en-GB" sz="3000" dirty="0" err="1">
                          <a:solidFill>
                            <a:schemeClr val="tx1"/>
                          </a:solidFill>
                          <a:latin typeface="Comic Sans MS" pitchFamily="66" charset="0"/>
                        </a:rPr>
                        <a:t>habe</a:t>
                      </a:r>
                      <a:endParaRPr lang="en-GB" sz="3000" dirty="0">
                        <a:solidFill>
                          <a:schemeClr val="tx1"/>
                        </a:solidFill>
                        <a:latin typeface="Comic Sans MS" pitchFamily="66" charset="0"/>
                      </a:endParaRPr>
                    </a:p>
                  </a:txBody>
                  <a:tcPr>
                    <a:solidFill>
                      <a:schemeClr val="accent1">
                        <a:lumMod val="40000"/>
                        <a:lumOff val="60000"/>
                      </a:schemeClr>
                    </a:solidFill>
                  </a:tcPr>
                </a:tc>
                <a:tc>
                  <a:txBody>
                    <a:bodyPr/>
                    <a:lstStyle/>
                    <a:p>
                      <a:r>
                        <a:rPr lang="en-GB" sz="2400" dirty="0">
                          <a:solidFill>
                            <a:schemeClr val="tx1"/>
                          </a:solidFill>
                          <a:latin typeface="Comic Sans MS" pitchFamily="66" charset="0"/>
                        </a:rPr>
                        <a:t>I </a:t>
                      </a:r>
                      <a:r>
                        <a:rPr lang="en-GB" sz="2400" u="sng" dirty="0">
                          <a:solidFill>
                            <a:schemeClr val="tx1"/>
                          </a:solidFill>
                          <a:latin typeface="Comic Sans MS" pitchFamily="66" charset="0"/>
                        </a:rPr>
                        <a:t>have</a:t>
                      </a: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lang="en-GB" sz="3000" dirty="0">
                          <a:solidFill>
                            <a:schemeClr val="tx1"/>
                          </a:solidFill>
                          <a:latin typeface="Comic Sans MS" pitchFamily="66" charset="0"/>
                        </a:rPr>
                        <a:t>du hast</a:t>
                      </a:r>
                    </a:p>
                  </a:txBody>
                  <a:tcPr>
                    <a:solidFill>
                      <a:schemeClr val="accent1">
                        <a:lumMod val="40000"/>
                        <a:lumOff val="60000"/>
                      </a:schemeClr>
                    </a:solidFill>
                  </a:tcPr>
                </a:tc>
                <a:tc>
                  <a:txBody>
                    <a:bodyPr/>
                    <a:lstStyle/>
                    <a:p>
                      <a:r>
                        <a:rPr lang="en-GB" sz="2400" dirty="0">
                          <a:solidFill>
                            <a:schemeClr val="tx1"/>
                          </a:solidFill>
                          <a:latin typeface="Comic Sans MS" pitchFamily="66" charset="0"/>
                        </a:rPr>
                        <a:t>you (informal) have</a:t>
                      </a:r>
                    </a:p>
                  </a:txBody>
                  <a:tcPr>
                    <a:solidFill>
                      <a:schemeClr val="accent1">
                        <a:lumMod val="40000"/>
                        <a:lumOff val="60000"/>
                      </a:schemeClr>
                    </a:solidFill>
                  </a:tcPr>
                </a:tc>
                <a:extLst>
                  <a:ext uri="{0D108BD9-81ED-4DB2-BD59-A6C34878D82A}">
                    <a16:rowId xmlns:a16="http://schemas.microsoft.com/office/drawing/2014/main" val="10001"/>
                  </a:ext>
                </a:extLst>
              </a:tr>
              <a:tr h="370840">
                <a:tc>
                  <a:txBody>
                    <a:bodyPr/>
                    <a:lstStyle/>
                    <a:p>
                      <a:r>
                        <a:rPr lang="en-GB" sz="3000" dirty="0" err="1">
                          <a:solidFill>
                            <a:schemeClr val="tx1"/>
                          </a:solidFill>
                          <a:latin typeface="Comic Sans MS" pitchFamily="66" charset="0"/>
                        </a:rPr>
                        <a:t>er</a:t>
                      </a:r>
                      <a:r>
                        <a:rPr lang="en-GB" sz="3000" dirty="0">
                          <a:solidFill>
                            <a:schemeClr val="tx1"/>
                          </a:solidFill>
                          <a:latin typeface="Comic Sans MS" pitchFamily="66" charset="0"/>
                        </a:rPr>
                        <a:t>/ </a:t>
                      </a:r>
                      <a:r>
                        <a:rPr lang="en-GB" sz="3000" u="sng" dirty="0" err="1">
                          <a:solidFill>
                            <a:schemeClr val="tx1"/>
                          </a:solidFill>
                          <a:latin typeface="Comic Sans MS" pitchFamily="66" charset="0"/>
                        </a:rPr>
                        <a:t>s</a:t>
                      </a:r>
                      <a:r>
                        <a:rPr lang="en-GB" sz="3000" dirty="0" err="1">
                          <a:solidFill>
                            <a:schemeClr val="tx1"/>
                          </a:solidFill>
                          <a:latin typeface="Comic Sans MS" pitchFamily="66" charset="0"/>
                        </a:rPr>
                        <a:t>ie</a:t>
                      </a:r>
                      <a:r>
                        <a:rPr lang="en-GB" sz="3000" dirty="0">
                          <a:solidFill>
                            <a:schemeClr val="tx1"/>
                          </a:solidFill>
                          <a:latin typeface="Comic Sans MS" pitchFamily="66" charset="0"/>
                        </a:rPr>
                        <a:t>/</a:t>
                      </a:r>
                      <a:r>
                        <a:rPr lang="en-GB" sz="3000" baseline="0" dirty="0">
                          <a:solidFill>
                            <a:schemeClr val="tx1"/>
                          </a:solidFill>
                          <a:latin typeface="Comic Sans MS" pitchFamily="66" charset="0"/>
                        </a:rPr>
                        <a:t> </a:t>
                      </a:r>
                      <a:r>
                        <a:rPr lang="en-GB" sz="3000" baseline="0" dirty="0" err="1">
                          <a:solidFill>
                            <a:schemeClr val="tx1"/>
                          </a:solidFill>
                          <a:latin typeface="Comic Sans MS" pitchFamily="66" charset="0"/>
                        </a:rPr>
                        <a:t>es</a:t>
                      </a:r>
                      <a:r>
                        <a:rPr lang="en-GB" sz="3000" baseline="0" dirty="0">
                          <a:solidFill>
                            <a:schemeClr val="tx1"/>
                          </a:solidFill>
                          <a:latin typeface="Comic Sans MS" pitchFamily="66" charset="0"/>
                        </a:rPr>
                        <a:t> hat</a:t>
                      </a:r>
                      <a:endParaRPr lang="en-GB" sz="3000" dirty="0">
                        <a:solidFill>
                          <a:schemeClr val="tx1"/>
                        </a:solidFill>
                        <a:latin typeface="Comic Sans MS" pitchFamily="66" charset="0"/>
                      </a:endParaRPr>
                    </a:p>
                  </a:txBody>
                  <a:tcPr>
                    <a:solidFill>
                      <a:schemeClr val="accent1">
                        <a:lumMod val="40000"/>
                        <a:lumOff val="60000"/>
                      </a:schemeClr>
                    </a:solidFill>
                  </a:tcPr>
                </a:tc>
                <a:tc>
                  <a:txBody>
                    <a:bodyPr/>
                    <a:lstStyle/>
                    <a:p>
                      <a:r>
                        <a:rPr lang="en-GB" sz="2400" dirty="0">
                          <a:solidFill>
                            <a:schemeClr val="tx1"/>
                          </a:solidFill>
                          <a:latin typeface="Comic Sans MS" pitchFamily="66" charset="0"/>
                        </a:rPr>
                        <a:t>he/ she/</a:t>
                      </a:r>
                      <a:r>
                        <a:rPr lang="en-GB" sz="2400" baseline="0" dirty="0">
                          <a:solidFill>
                            <a:schemeClr val="tx1"/>
                          </a:solidFill>
                          <a:latin typeface="Comic Sans MS" pitchFamily="66" charset="0"/>
                        </a:rPr>
                        <a:t> it has</a:t>
                      </a:r>
                      <a:endParaRPr lang="en-GB" sz="2400" dirty="0">
                        <a:solidFill>
                          <a:schemeClr val="tx1"/>
                        </a:solidFill>
                        <a:latin typeface="Comic Sans MS" pitchFamily="66" charset="0"/>
                      </a:endParaRPr>
                    </a:p>
                  </a:txBody>
                  <a:tcPr>
                    <a:solidFill>
                      <a:schemeClr val="accent1">
                        <a:lumMod val="40000"/>
                        <a:lumOff val="60000"/>
                      </a:schemeClr>
                    </a:solidFill>
                  </a:tcPr>
                </a:tc>
                <a:extLst>
                  <a:ext uri="{0D108BD9-81ED-4DB2-BD59-A6C34878D82A}">
                    <a16:rowId xmlns:a16="http://schemas.microsoft.com/office/drawing/2014/main" val="10002"/>
                  </a:ext>
                </a:extLst>
              </a:tr>
              <a:tr h="370840">
                <a:tc>
                  <a:txBody>
                    <a:bodyPr/>
                    <a:lstStyle/>
                    <a:p>
                      <a:r>
                        <a:rPr lang="en-GB" sz="3000" dirty="0" err="1">
                          <a:solidFill>
                            <a:schemeClr val="tx1"/>
                          </a:solidFill>
                          <a:latin typeface="Comic Sans MS" pitchFamily="66" charset="0"/>
                        </a:rPr>
                        <a:t>wir</a:t>
                      </a:r>
                      <a:r>
                        <a:rPr lang="en-GB" sz="3000" dirty="0">
                          <a:solidFill>
                            <a:schemeClr val="tx1"/>
                          </a:solidFill>
                          <a:latin typeface="Comic Sans MS" pitchFamily="66" charset="0"/>
                        </a:rPr>
                        <a:t> </a:t>
                      </a:r>
                      <a:r>
                        <a:rPr lang="en-GB" sz="3000" dirty="0" err="1">
                          <a:solidFill>
                            <a:schemeClr val="tx1"/>
                          </a:solidFill>
                          <a:latin typeface="Comic Sans MS" pitchFamily="66" charset="0"/>
                        </a:rPr>
                        <a:t>haben</a:t>
                      </a:r>
                      <a:endParaRPr lang="en-GB" sz="3000" dirty="0">
                        <a:solidFill>
                          <a:schemeClr val="tx1"/>
                        </a:solidFill>
                        <a:latin typeface="Comic Sans MS" pitchFamily="66" charset="0"/>
                      </a:endParaRPr>
                    </a:p>
                  </a:txBody>
                  <a:tcPr>
                    <a:solidFill>
                      <a:schemeClr val="accent1">
                        <a:lumMod val="40000"/>
                        <a:lumOff val="60000"/>
                      </a:schemeClr>
                    </a:solidFill>
                  </a:tcPr>
                </a:tc>
                <a:tc>
                  <a:txBody>
                    <a:bodyPr/>
                    <a:lstStyle/>
                    <a:p>
                      <a:r>
                        <a:rPr lang="en-GB" sz="2400" dirty="0">
                          <a:solidFill>
                            <a:schemeClr val="tx1"/>
                          </a:solidFill>
                          <a:latin typeface="Comic Sans MS" pitchFamily="66" charset="0"/>
                        </a:rPr>
                        <a:t>we </a:t>
                      </a:r>
                      <a:r>
                        <a:rPr lang="en-GB" sz="2400" u="sng" dirty="0">
                          <a:solidFill>
                            <a:schemeClr val="tx1"/>
                          </a:solidFill>
                          <a:latin typeface="Comic Sans MS" pitchFamily="66" charset="0"/>
                        </a:rPr>
                        <a:t>have</a:t>
                      </a:r>
                    </a:p>
                  </a:txBody>
                  <a:tcPr>
                    <a:solidFill>
                      <a:schemeClr val="accent1">
                        <a:lumMod val="40000"/>
                        <a:lumOff val="60000"/>
                      </a:schemeClr>
                    </a:solidFill>
                  </a:tcPr>
                </a:tc>
                <a:extLst>
                  <a:ext uri="{0D108BD9-81ED-4DB2-BD59-A6C34878D82A}">
                    <a16:rowId xmlns:a16="http://schemas.microsoft.com/office/drawing/2014/main" val="10003"/>
                  </a:ext>
                </a:extLst>
              </a:tr>
              <a:tr h="370840">
                <a:tc>
                  <a:txBody>
                    <a:bodyPr/>
                    <a:lstStyle/>
                    <a:p>
                      <a:r>
                        <a:rPr lang="en-GB" sz="3000" dirty="0" err="1">
                          <a:solidFill>
                            <a:schemeClr val="tx1"/>
                          </a:solidFill>
                          <a:latin typeface="Comic Sans MS" pitchFamily="66" charset="0"/>
                        </a:rPr>
                        <a:t>ihr</a:t>
                      </a:r>
                      <a:r>
                        <a:rPr lang="en-GB" sz="3000" dirty="0">
                          <a:solidFill>
                            <a:schemeClr val="tx1"/>
                          </a:solidFill>
                          <a:latin typeface="Comic Sans MS" pitchFamily="66" charset="0"/>
                        </a:rPr>
                        <a:t> </a:t>
                      </a:r>
                      <a:r>
                        <a:rPr lang="en-GB" sz="3000" dirty="0" err="1">
                          <a:solidFill>
                            <a:schemeClr val="tx1"/>
                          </a:solidFill>
                          <a:latin typeface="Comic Sans MS" pitchFamily="66" charset="0"/>
                        </a:rPr>
                        <a:t>habt</a:t>
                      </a:r>
                      <a:endParaRPr lang="en-GB" sz="3000" dirty="0">
                        <a:solidFill>
                          <a:schemeClr val="tx1"/>
                        </a:solidFill>
                        <a:latin typeface="Comic Sans MS" pitchFamily="66" charset="0"/>
                      </a:endParaRPr>
                    </a:p>
                  </a:txBody>
                  <a:tcPr>
                    <a:solidFill>
                      <a:schemeClr val="accent1">
                        <a:lumMod val="40000"/>
                        <a:lumOff val="60000"/>
                      </a:schemeClr>
                    </a:solidFill>
                  </a:tcPr>
                </a:tc>
                <a:tc>
                  <a:txBody>
                    <a:bodyPr/>
                    <a:lstStyle/>
                    <a:p>
                      <a:r>
                        <a:rPr lang="en-GB" sz="2400" dirty="0">
                          <a:solidFill>
                            <a:schemeClr val="tx1"/>
                          </a:solidFill>
                          <a:latin typeface="Comic Sans MS" pitchFamily="66" charset="0"/>
                        </a:rPr>
                        <a:t>you</a:t>
                      </a:r>
                      <a:r>
                        <a:rPr lang="en-GB" sz="2400" baseline="0" dirty="0">
                          <a:solidFill>
                            <a:schemeClr val="tx1"/>
                          </a:solidFill>
                          <a:latin typeface="Comic Sans MS" pitchFamily="66" charset="0"/>
                        </a:rPr>
                        <a:t> (</a:t>
                      </a:r>
                      <a:r>
                        <a:rPr lang="en-GB" sz="2400" baseline="0" dirty="0" err="1">
                          <a:solidFill>
                            <a:schemeClr val="tx1"/>
                          </a:solidFill>
                          <a:latin typeface="Comic Sans MS" pitchFamily="66" charset="0"/>
                        </a:rPr>
                        <a:t>pl</a:t>
                      </a:r>
                      <a:r>
                        <a:rPr lang="en-GB" sz="2400" baseline="0" dirty="0">
                          <a:solidFill>
                            <a:schemeClr val="tx1"/>
                          </a:solidFill>
                          <a:latin typeface="Comic Sans MS" pitchFamily="66" charset="0"/>
                        </a:rPr>
                        <a:t>) </a:t>
                      </a:r>
                      <a:r>
                        <a:rPr lang="en-GB" sz="2400" u="sng" baseline="0" dirty="0">
                          <a:solidFill>
                            <a:schemeClr val="tx1"/>
                          </a:solidFill>
                          <a:latin typeface="Comic Sans MS" pitchFamily="66" charset="0"/>
                        </a:rPr>
                        <a:t>have</a:t>
                      </a:r>
                      <a:endParaRPr lang="en-GB" sz="2400" u="sng" dirty="0">
                        <a:solidFill>
                          <a:schemeClr val="tx1"/>
                        </a:solidFill>
                        <a:latin typeface="Comic Sans MS" pitchFamily="66" charset="0"/>
                      </a:endParaRPr>
                    </a:p>
                  </a:txBody>
                  <a:tcPr>
                    <a:solidFill>
                      <a:schemeClr val="accent1">
                        <a:lumMod val="40000"/>
                        <a:lumOff val="60000"/>
                      </a:schemeClr>
                    </a:solidFill>
                  </a:tcPr>
                </a:tc>
                <a:extLst>
                  <a:ext uri="{0D108BD9-81ED-4DB2-BD59-A6C34878D82A}">
                    <a16:rowId xmlns:a16="http://schemas.microsoft.com/office/drawing/2014/main" val="10004"/>
                  </a:ext>
                </a:extLst>
              </a:tr>
              <a:tr h="370840">
                <a:tc>
                  <a:txBody>
                    <a:bodyPr/>
                    <a:lstStyle/>
                    <a:p>
                      <a:r>
                        <a:rPr lang="en-GB" sz="3000" b="1" u="sng" dirty="0" err="1">
                          <a:solidFill>
                            <a:srgbClr val="FF0000"/>
                          </a:solidFill>
                          <a:latin typeface="Comic Sans MS" pitchFamily="66" charset="0"/>
                        </a:rPr>
                        <a:t>S</a:t>
                      </a:r>
                      <a:r>
                        <a:rPr lang="en-GB" sz="3000" dirty="0" err="1">
                          <a:solidFill>
                            <a:schemeClr val="tx1"/>
                          </a:solidFill>
                          <a:latin typeface="Comic Sans MS" pitchFamily="66" charset="0"/>
                        </a:rPr>
                        <a:t>ie</a:t>
                      </a:r>
                      <a:r>
                        <a:rPr lang="en-GB" sz="3000" dirty="0">
                          <a:solidFill>
                            <a:schemeClr val="tx1"/>
                          </a:solidFill>
                          <a:latin typeface="Comic Sans MS" pitchFamily="66" charset="0"/>
                        </a:rPr>
                        <a:t> </a:t>
                      </a:r>
                      <a:r>
                        <a:rPr lang="en-GB" sz="3000" dirty="0" err="1">
                          <a:solidFill>
                            <a:schemeClr val="tx1"/>
                          </a:solidFill>
                          <a:latin typeface="Comic Sans MS" pitchFamily="66" charset="0"/>
                        </a:rPr>
                        <a:t>haben</a:t>
                      </a:r>
                      <a:endParaRPr lang="en-GB" sz="3000" dirty="0">
                        <a:solidFill>
                          <a:schemeClr val="tx1"/>
                        </a:solidFill>
                        <a:latin typeface="Comic Sans MS" pitchFamily="66" charset="0"/>
                      </a:endParaRPr>
                    </a:p>
                  </a:txBody>
                  <a:tcPr>
                    <a:solidFill>
                      <a:schemeClr val="accent1">
                        <a:lumMod val="40000"/>
                        <a:lumOff val="60000"/>
                      </a:schemeClr>
                    </a:solidFill>
                  </a:tcPr>
                </a:tc>
                <a:tc>
                  <a:txBody>
                    <a:bodyPr/>
                    <a:lstStyle/>
                    <a:p>
                      <a:r>
                        <a:rPr lang="en-GB" sz="2400" dirty="0">
                          <a:solidFill>
                            <a:schemeClr val="tx1"/>
                          </a:solidFill>
                          <a:latin typeface="Comic Sans MS" pitchFamily="66" charset="0"/>
                        </a:rPr>
                        <a:t>you (polite) </a:t>
                      </a:r>
                      <a:r>
                        <a:rPr lang="en-GB" sz="2400" u="sng" dirty="0">
                          <a:solidFill>
                            <a:schemeClr val="tx1"/>
                          </a:solidFill>
                          <a:latin typeface="Comic Sans MS" pitchFamily="66" charset="0"/>
                        </a:rPr>
                        <a:t>have</a:t>
                      </a:r>
                    </a:p>
                  </a:txBody>
                  <a:tcPr>
                    <a:solidFill>
                      <a:schemeClr val="accent1">
                        <a:lumMod val="40000"/>
                        <a:lumOff val="60000"/>
                      </a:schemeClr>
                    </a:solidFill>
                  </a:tcPr>
                </a:tc>
                <a:extLst>
                  <a:ext uri="{0D108BD9-81ED-4DB2-BD59-A6C34878D82A}">
                    <a16:rowId xmlns:a16="http://schemas.microsoft.com/office/drawing/2014/main" val="10005"/>
                  </a:ext>
                </a:extLst>
              </a:tr>
              <a:tr h="569495">
                <a:tc>
                  <a:txBody>
                    <a:bodyPr/>
                    <a:lstStyle/>
                    <a:p>
                      <a:r>
                        <a:rPr lang="en-GB" sz="3000" u="sng" dirty="0" err="1">
                          <a:solidFill>
                            <a:schemeClr val="tx1"/>
                          </a:solidFill>
                          <a:latin typeface="Comic Sans MS" pitchFamily="66" charset="0"/>
                        </a:rPr>
                        <a:t>s</a:t>
                      </a:r>
                      <a:r>
                        <a:rPr lang="en-GB" sz="3000" dirty="0" err="1">
                          <a:solidFill>
                            <a:schemeClr val="tx1"/>
                          </a:solidFill>
                          <a:latin typeface="Comic Sans MS" pitchFamily="66" charset="0"/>
                        </a:rPr>
                        <a:t>ie</a:t>
                      </a:r>
                      <a:r>
                        <a:rPr lang="en-GB" sz="3000" dirty="0">
                          <a:solidFill>
                            <a:schemeClr val="tx1"/>
                          </a:solidFill>
                          <a:latin typeface="Comic Sans MS" pitchFamily="66" charset="0"/>
                        </a:rPr>
                        <a:t> </a:t>
                      </a:r>
                      <a:r>
                        <a:rPr lang="en-GB" sz="3000" dirty="0" err="1">
                          <a:solidFill>
                            <a:schemeClr val="tx1"/>
                          </a:solidFill>
                          <a:latin typeface="Comic Sans MS" pitchFamily="66" charset="0"/>
                        </a:rPr>
                        <a:t>haben</a:t>
                      </a:r>
                      <a:endParaRPr lang="en-GB" sz="3000" dirty="0">
                        <a:solidFill>
                          <a:schemeClr val="tx1"/>
                        </a:solidFill>
                        <a:latin typeface="Comic Sans MS" pitchFamily="66" charset="0"/>
                      </a:endParaRPr>
                    </a:p>
                  </a:txBody>
                  <a:tcPr>
                    <a:solidFill>
                      <a:schemeClr val="accent1">
                        <a:lumMod val="40000"/>
                        <a:lumOff val="60000"/>
                      </a:schemeClr>
                    </a:solidFill>
                  </a:tcPr>
                </a:tc>
                <a:tc>
                  <a:txBody>
                    <a:bodyPr/>
                    <a:lstStyle/>
                    <a:p>
                      <a:r>
                        <a:rPr lang="en-GB" sz="2400" dirty="0">
                          <a:solidFill>
                            <a:schemeClr val="tx1"/>
                          </a:solidFill>
                          <a:latin typeface="Comic Sans MS" pitchFamily="66" charset="0"/>
                        </a:rPr>
                        <a:t>they </a:t>
                      </a:r>
                      <a:r>
                        <a:rPr lang="en-GB" sz="2400" u="sng" dirty="0">
                          <a:solidFill>
                            <a:schemeClr val="tx1"/>
                          </a:solidFill>
                          <a:latin typeface="Comic Sans MS" pitchFamily="66" charset="0"/>
                        </a:rPr>
                        <a:t>have</a:t>
                      </a:r>
                    </a:p>
                  </a:txBody>
                  <a:tcPr>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
        <p:nvSpPr>
          <p:cNvPr id="5" name="TextBox 4"/>
          <p:cNvSpPr txBox="1"/>
          <p:nvPr/>
        </p:nvSpPr>
        <p:spPr>
          <a:xfrm>
            <a:off x="9201741" y="879438"/>
            <a:ext cx="3243351" cy="1815882"/>
          </a:xfrm>
          <a:prstGeom prst="rect">
            <a:avLst/>
          </a:prstGeom>
          <a:solidFill>
            <a:schemeClr val="accent6">
              <a:lumMod val="60000"/>
              <a:lumOff val="40000"/>
            </a:schemeClr>
          </a:solidFill>
        </p:spPr>
        <p:txBody>
          <a:bodyPr wrap="square" rtlCol="0">
            <a:spAutoFit/>
          </a:bodyPr>
          <a:lstStyle/>
          <a:p>
            <a:r>
              <a:rPr lang="fr-FR" sz="3200" dirty="0" err="1">
                <a:latin typeface="Comic Sans MS" pitchFamily="66" charset="0"/>
              </a:rPr>
              <a:t>gewohnt</a:t>
            </a:r>
            <a:endParaRPr lang="fr-FR" sz="3200" dirty="0">
              <a:latin typeface="Comic Sans MS" pitchFamily="66" charset="0"/>
            </a:endParaRPr>
          </a:p>
          <a:p>
            <a:endParaRPr lang="fr-FR" sz="3200" dirty="0">
              <a:latin typeface="Comic Sans MS" pitchFamily="66" charset="0"/>
            </a:endParaRPr>
          </a:p>
          <a:p>
            <a:r>
              <a:rPr lang="fr-FR" sz="2400" dirty="0">
                <a:latin typeface="Comic Sans MS" pitchFamily="66" charset="0"/>
              </a:rPr>
              <a:t>(</a:t>
            </a:r>
            <a:r>
              <a:rPr lang="fr-FR" sz="2400" dirty="0" err="1">
                <a:latin typeface="Comic Sans MS" pitchFamily="66" charset="0"/>
              </a:rPr>
              <a:t>any</a:t>
            </a:r>
            <a:r>
              <a:rPr lang="fr-FR" sz="2400" dirty="0">
                <a:latin typeface="Comic Sans MS" pitchFamily="66" charset="0"/>
              </a:rPr>
              <a:t> </a:t>
            </a:r>
            <a:r>
              <a:rPr lang="fr-FR" sz="2400" dirty="0" err="1">
                <a:latin typeface="Comic Sans MS" pitchFamily="66" charset="0"/>
              </a:rPr>
              <a:t>past</a:t>
            </a:r>
            <a:r>
              <a:rPr lang="fr-FR" sz="2400" dirty="0">
                <a:latin typeface="Comic Sans MS" pitchFamily="66" charset="0"/>
              </a:rPr>
              <a:t> </a:t>
            </a:r>
            <a:r>
              <a:rPr lang="fr-FR" sz="2400" dirty="0" err="1">
                <a:latin typeface="Comic Sans MS" pitchFamily="66" charset="0"/>
              </a:rPr>
              <a:t>participle</a:t>
            </a:r>
            <a:r>
              <a:rPr lang="fr-FR" sz="2400" dirty="0">
                <a:latin typeface="Comic Sans MS" pitchFamily="66" charset="0"/>
              </a:rPr>
              <a:t> –</a:t>
            </a:r>
            <a:r>
              <a:rPr lang="fr-FR" sz="2400" dirty="0" err="1">
                <a:latin typeface="Comic Sans MS" pitchFamily="66" charset="0"/>
              </a:rPr>
              <a:t>this</a:t>
            </a:r>
            <a:r>
              <a:rPr lang="fr-FR" sz="2400" dirty="0">
                <a:latin typeface="Comic Sans MS" pitchFamily="66" charset="0"/>
              </a:rPr>
              <a:t> </a:t>
            </a:r>
            <a:r>
              <a:rPr lang="fr-FR" sz="2400" dirty="0" err="1">
                <a:latin typeface="Comic Sans MS" pitchFamily="66" charset="0"/>
              </a:rPr>
              <a:t>doesn’t</a:t>
            </a:r>
            <a:r>
              <a:rPr lang="fr-FR" sz="2400">
                <a:latin typeface="Comic Sans MS" pitchFamily="66" charset="0"/>
              </a:rPr>
              <a:t> change</a:t>
            </a:r>
            <a:r>
              <a:rPr lang="fr-FR" sz="2400" dirty="0">
                <a:latin typeface="Comic Sans MS" pitchFamily="66" charset="0"/>
              </a:rPr>
              <a:t>)</a:t>
            </a:r>
          </a:p>
        </p:txBody>
      </p:sp>
      <p:sp>
        <p:nvSpPr>
          <p:cNvPr id="6" name="Cross 5"/>
          <p:cNvSpPr/>
          <p:nvPr/>
        </p:nvSpPr>
        <p:spPr>
          <a:xfrm>
            <a:off x="8624451" y="2078181"/>
            <a:ext cx="498763" cy="748145"/>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0" y="4946072"/>
            <a:ext cx="12192000" cy="1815882"/>
          </a:xfrm>
          <a:prstGeom prst="rect">
            <a:avLst/>
          </a:prstGeom>
          <a:solidFill>
            <a:srgbClr val="FFFF00"/>
          </a:solidFill>
        </p:spPr>
        <p:txBody>
          <a:bodyPr wrap="square" rtlCol="0">
            <a:spAutoFit/>
          </a:bodyPr>
          <a:lstStyle/>
          <a:p>
            <a:r>
              <a:rPr lang="fr-FR" sz="2800" dirty="0">
                <a:latin typeface="Comic Sans MS" pitchFamily="66" charset="0"/>
              </a:rPr>
              <a:t>It </a:t>
            </a:r>
            <a:r>
              <a:rPr lang="fr-FR" sz="2800" dirty="0" err="1">
                <a:latin typeface="Comic Sans MS" pitchFamily="66" charset="0"/>
              </a:rPr>
              <a:t>is</a:t>
            </a:r>
            <a:r>
              <a:rPr lang="fr-FR" sz="2800" dirty="0">
                <a:latin typeface="Comic Sans MS" pitchFamily="66" charset="0"/>
              </a:rPr>
              <a:t> </a:t>
            </a:r>
            <a:r>
              <a:rPr lang="fr-FR" sz="2800" dirty="0" err="1">
                <a:latin typeface="Comic Sans MS" pitchFamily="66" charset="0"/>
              </a:rPr>
              <a:t>easy</a:t>
            </a:r>
            <a:r>
              <a:rPr lang="fr-FR" sz="2800" dirty="0">
                <a:latin typeface="Comic Sans MS" pitchFamily="66" charset="0"/>
              </a:rPr>
              <a:t> to </a:t>
            </a:r>
            <a:r>
              <a:rPr lang="fr-FR" sz="2800" dirty="0" err="1">
                <a:latin typeface="Comic Sans MS" pitchFamily="66" charset="0"/>
              </a:rPr>
              <a:t>develop</a:t>
            </a:r>
            <a:r>
              <a:rPr lang="fr-FR" sz="2800" dirty="0">
                <a:latin typeface="Comic Sans MS" pitchFamily="66" charset="0"/>
              </a:rPr>
              <a:t> </a:t>
            </a:r>
            <a:r>
              <a:rPr lang="fr-FR" sz="2800" dirty="0" err="1">
                <a:latin typeface="Comic Sans MS" pitchFamily="66" charset="0"/>
              </a:rPr>
              <a:t>your</a:t>
            </a:r>
            <a:r>
              <a:rPr lang="fr-FR" sz="2800" dirty="0">
                <a:latin typeface="Comic Sans MS" pitchFamily="66" charset="0"/>
              </a:rPr>
              <a:t> </a:t>
            </a:r>
            <a:r>
              <a:rPr lang="fr-FR" sz="2800" dirty="0" err="1">
                <a:latin typeface="Comic Sans MS" pitchFamily="66" charset="0"/>
              </a:rPr>
              <a:t>paragraphs</a:t>
            </a:r>
            <a:r>
              <a:rPr lang="fr-FR" sz="2800" dirty="0">
                <a:latin typeface="Comic Sans MS" pitchFamily="66" charset="0"/>
              </a:rPr>
              <a:t> </a:t>
            </a:r>
            <a:r>
              <a:rPr lang="fr-FR" sz="2800" dirty="0" err="1">
                <a:latin typeface="Comic Sans MS" pitchFamily="66" charset="0"/>
              </a:rPr>
              <a:t>with</a:t>
            </a:r>
            <a:r>
              <a:rPr lang="fr-FR" sz="2800" dirty="0">
                <a:latin typeface="Comic Sans MS" pitchFamily="66" charset="0"/>
              </a:rPr>
              <a:t> a </a:t>
            </a:r>
            <a:r>
              <a:rPr lang="fr-FR" sz="2800" dirty="0" err="1">
                <a:latin typeface="Comic Sans MS" pitchFamily="66" charset="0"/>
              </a:rPr>
              <a:t>variety</a:t>
            </a:r>
            <a:r>
              <a:rPr lang="fr-FR" sz="2800" dirty="0">
                <a:latin typeface="Comic Sans MS" pitchFamily="66" charset="0"/>
              </a:rPr>
              <a:t> of  sentences by </a:t>
            </a:r>
            <a:r>
              <a:rPr lang="fr-FR" sz="2800" dirty="0" err="1">
                <a:latin typeface="Comic Sans MS" pitchFamily="66" charset="0"/>
              </a:rPr>
              <a:t>including</a:t>
            </a:r>
            <a:r>
              <a:rPr lang="fr-FR" sz="2800" dirty="0">
                <a:latin typeface="Comic Sans MS" pitchFamily="66" charset="0"/>
              </a:rPr>
              <a:t> </a:t>
            </a:r>
            <a:r>
              <a:rPr lang="fr-FR" sz="2800" dirty="0" err="1">
                <a:latin typeface="Comic Sans MS" pitchFamily="66" charset="0"/>
              </a:rPr>
              <a:t>different</a:t>
            </a:r>
            <a:r>
              <a:rPr lang="fr-FR" sz="2800" dirty="0">
                <a:latin typeface="Comic Sans MS" pitchFamily="66" charset="0"/>
              </a:rPr>
              <a:t> people in </a:t>
            </a:r>
            <a:r>
              <a:rPr lang="fr-FR" sz="2800" dirty="0" err="1">
                <a:latin typeface="Comic Sans MS" pitchFamily="66" charset="0"/>
              </a:rPr>
              <a:t>your</a:t>
            </a:r>
            <a:r>
              <a:rPr lang="fr-FR" sz="2800" dirty="0">
                <a:latin typeface="Comic Sans MS" pitchFamily="66" charset="0"/>
              </a:rPr>
              <a:t> </a:t>
            </a:r>
            <a:r>
              <a:rPr lang="fr-FR" sz="2800" dirty="0" err="1">
                <a:latin typeface="Comic Sans MS" pitchFamily="66" charset="0"/>
              </a:rPr>
              <a:t>work</a:t>
            </a:r>
            <a:r>
              <a:rPr lang="fr-FR" sz="2800" dirty="0">
                <a:latin typeface="Comic Sans MS" pitchFamily="66" charset="0"/>
              </a:rPr>
              <a:t> – </a:t>
            </a:r>
            <a:r>
              <a:rPr lang="fr-FR" sz="2800" dirty="0" err="1">
                <a:latin typeface="Comic Sans MS" pitchFamily="66" charset="0"/>
              </a:rPr>
              <a:t>don’t</a:t>
            </a:r>
            <a:r>
              <a:rPr lang="fr-FR" sz="2800" dirty="0">
                <a:latin typeface="Comic Sans MS" pitchFamily="66" charset="0"/>
              </a:rPr>
              <a:t> talk about </a:t>
            </a:r>
            <a:r>
              <a:rPr lang="fr-FR" sz="2800" dirty="0" err="1">
                <a:latin typeface="Comic Sans MS" pitchFamily="66" charset="0"/>
              </a:rPr>
              <a:t>yourself</a:t>
            </a:r>
            <a:r>
              <a:rPr lang="fr-FR" sz="2800" dirty="0">
                <a:latin typeface="Comic Sans MS" pitchFamily="66" charset="0"/>
              </a:rPr>
              <a:t> all the time!  Once </a:t>
            </a:r>
            <a:r>
              <a:rPr lang="fr-FR" sz="2800" dirty="0" err="1">
                <a:latin typeface="Comic Sans MS" pitchFamily="66" charset="0"/>
              </a:rPr>
              <a:t>you</a:t>
            </a:r>
            <a:r>
              <a:rPr lang="fr-FR" sz="2800" dirty="0">
                <a:latin typeface="Comic Sans MS" pitchFamily="66" charset="0"/>
              </a:rPr>
              <a:t> </a:t>
            </a:r>
            <a:r>
              <a:rPr lang="fr-FR" sz="2800" dirty="0" err="1">
                <a:latin typeface="Comic Sans MS" pitchFamily="66" charset="0"/>
              </a:rPr>
              <a:t>learn</a:t>
            </a:r>
            <a:r>
              <a:rPr lang="fr-FR" sz="2800" dirty="0">
                <a:latin typeface="Comic Sans MS" pitchFamily="66" charset="0"/>
              </a:rPr>
              <a:t> the </a:t>
            </a:r>
            <a:r>
              <a:rPr lang="fr-FR" sz="2800" dirty="0" err="1">
                <a:latin typeface="Comic Sans MS" pitchFamily="66" charset="0"/>
              </a:rPr>
              <a:t>verb</a:t>
            </a:r>
            <a:r>
              <a:rPr lang="fr-FR" sz="2800" dirty="0">
                <a:latin typeface="Comic Sans MS" pitchFamily="66" charset="0"/>
              </a:rPr>
              <a:t> formation, the </a:t>
            </a:r>
            <a:r>
              <a:rPr lang="fr-FR" sz="2800" dirty="0" err="1">
                <a:latin typeface="Comic Sans MS" pitchFamily="66" charset="0"/>
              </a:rPr>
              <a:t>past</a:t>
            </a:r>
            <a:r>
              <a:rPr lang="fr-FR" sz="2800" dirty="0">
                <a:latin typeface="Comic Sans MS" pitchFamily="66" charset="0"/>
              </a:rPr>
              <a:t> </a:t>
            </a:r>
            <a:r>
              <a:rPr lang="fr-FR" sz="2800" dirty="0" err="1">
                <a:latin typeface="Comic Sans MS" pitchFamily="66" charset="0"/>
              </a:rPr>
              <a:t>participle</a:t>
            </a:r>
            <a:r>
              <a:rPr lang="fr-FR" sz="2800" dirty="0">
                <a:latin typeface="Comic Sans MS" pitchFamily="66" charset="0"/>
              </a:rPr>
              <a:t> </a:t>
            </a:r>
            <a:r>
              <a:rPr lang="fr-FR" sz="2800" dirty="0" err="1">
                <a:latin typeface="Comic Sans MS" pitchFamily="66" charset="0"/>
              </a:rPr>
              <a:t>stays</a:t>
            </a:r>
            <a:r>
              <a:rPr lang="fr-FR" sz="2800" dirty="0">
                <a:latin typeface="Comic Sans MS" pitchFamily="66" charset="0"/>
              </a:rPr>
              <a:t> the </a:t>
            </a:r>
            <a:r>
              <a:rPr lang="fr-FR" sz="2800" dirty="0" err="1">
                <a:latin typeface="Comic Sans MS" pitchFamily="66" charset="0"/>
              </a:rPr>
              <a:t>same</a:t>
            </a:r>
            <a:r>
              <a:rPr lang="fr-FR" sz="2800" dirty="0">
                <a:latin typeface="Comic Sans MS" pitchFamily="66" charset="0"/>
              </a:rPr>
              <a:t>  - </a:t>
            </a:r>
            <a:r>
              <a:rPr lang="fr-FR" sz="2800" dirty="0" err="1">
                <a:latin typeface="Comic Sans MS" pitchFamily="66" charset="0"/>
              </a:rPr>
              <a:t>its</a:t>
            </a:r>
            <a:r>
              <a:rPr lang="fr-FR" sz="2800" dirty="0">
                <a:latin typeface="Comic Sans MS" pitchFamily="66" charset="0"/>
              </a:rPr>
              <a:t> EASY!</a:t>
            </a:r>
          </a:p>
        </p:txBody>
      </p:sp>
      <p:sp>
        <p:nvSpPr>
          <p:cNvPr id="2" name="Rectangle 1">
            <a:extLst>
              <a:ext uri="{FF2B5EF4-FFF2-40B4-BE49-F238E27FC236}">
                <a16:creationId xmlns:a16="http://schemas.microsoft.com/office/drawing/2014/main" id="{9E08F849-39FB-4896-BD56-186917CC4F7C}"/>
              </a:ext>
            </a:extLst>
          </p:cNvPr>
          <p:cNvSpPr/>
          <p:nvPr/>
        </p:nvSpPr>
        <p:spPr>
          <a:xfrm>
            <a:off x="3240057" y="4278086"/>
            <a:ext cx="1351781" cy="707886"/>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READ</a:t>
            </a:r>
          </a:p>
        </p:txBody>
      </p:sp>
      <p:pic>
        <p:nvPicPr>
          <p:cNvPr id="9" name="Audio 8">
            <a:hlinkClick r:id="" action="ppaction://media"/>
            <a:extLst>
              <a:ext uri="{FF2B5EF4-FFF2-40B4-BE49-F238E27FC236}">
                <a16:creationId xmlns:a16="http://schemas.microsoft.com/office/drawing/2014/main" id="{93BB7823-ABC7-4EF3-AC00-25A5D6CD61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2579307"/>
      </p:ext>
    </p:extLst>
  </p:cSld>
  <p:clrMapOvr>
    <a:masterClrMapping/>
  </p:clrMapOvr>
  <mc:AlternateContent xmlns:mc="http://schemas.openxmlformats.org/markup-compatibility/2006">
    <mc:Choice xmlns:p14="http://schemas.microsoft.com/office/powerpoint/2010/main" Requires="p14">
      <p:transition spd="slow" p14:dur="2000" advTm="114234"/>
    </mc:Choice>
    <mc:Fallback>
      <p:transition spd="slow" advTm="114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88" t="15001" r="2688" b="20799"/>
          <a:stretch/>
        </p:blipFill>
        <p:spPr bwMode="auto">
          <a:xfrm>
            <a:off x="327660" y="982980"/>
            <a:ext cx="11536680" cy="4892040"/>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75826" y="255694"/>
            <a:ext cx="10637520" cy="461665"/>
          </a:xfrm>
          <a:prstGeom prst="rect">
            <a:avLst/>
          </a:prstGeom>
          <a:solidFill>
            <a:srgbClr val="FFFF00"/>
          </a:solidFill>
          <a:ln w="57150">
            <a:solidFill>
              <a:schemeClr val="tx1"/>
            </a:solidFill>
          </a:ln>
        </p:spPr>
        <p:txBody>
          <a:bodyPr wrap="square" rtlCol="0">
            <a:spAutoFit/>
          </a:bodyPr>
          <a:lstStyle/>
          <a:p>
            <a:pPr algn="ctr"/>
            <a:r>
              <a:rPr lang="en-GB" sz="2400" dirty="0">
                <a:latin typeface="Comic Sans MS" panose="030F0702030302020204" pitchFamily="66" charset="0"/>
              </a:rPr>
              <a:t>What is the pattern for the past tense?</a:t>
            </a:r>
          </a:p>
        </p:txBody>
      </p:sp>
      <p:sp>
        <p:nvSpPr>
          <p:cNvPr id="4" name="Rectangle 3">
            <a:extLst>
              <a:ext uri="{FF2B5EF4-FFF2-40B4-BE49-F238E27FC236}">
                <a16:creationId xmlns:a16="http://schemas.microsoft.com/office/drawing/2014/main" id="{53288A3F-9106-413E-B3BC-D1C33D582812}"/>
              </a:ext>
            </a:extLst>
          </p:cNvPr>
          <p:cNvSpPr/>
          <p:nvPr/>
        </p:nvSpPr>
        <p:spPr>
          <a:xfrm>
            <a:off x="961459" y="6140641"/>
            <a:ext cx="1351781" cy="707886"/>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READ</a:t>
            </a:r>
          </a:p>
        </p:txBody>
      </p:sp>
      <p:pic>
        <p:nvPicPr>
          <p:cNvPr id="7" name="Audio 6">
            <a:hlinkClick r:id="" action="ppaction://media"/>
            <a:extLst>
              <a:ext uri="{FF2B5EF4-FFF2-40B4-BE49-F238E27FC236}">
                <a16:creationId xmlns:a16="http://schemas.microsoft.com/office/drawing/2014/main" id="{DF9C0AAE-22F4-4D75-A0DF-BAF6F74364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9206845"/>
      </p:ext>
    </p:extLst>
  </p:cSld>
  <p:clrMapOvr>
    <a:masterClrMapping/>
  </p:clrMapOvr>
  <mc:AlternateContent xmlns:mc="http://schemas.openxmlformats.org/markup-compatibility/2006">
    <mc:Choice xmlns:p14="http://schemas.microsoft.com/office/powerpoint/2010/main" Requires="p14">
      <p:transition spd="slow" p14:dur="2000" advTm="36031"/>
    </mc:Choice>
    <mc:Fallback>
      <p:transition spd="slow" advTm="3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4663" y="1782247"/>
            <a:ext cx="4062549" cy="553998"/>
          </a:xfrm>
          <a:prstGeom prst="rect">
            <a:avLst/>
          </a:prstGeom>
          <a:noFill/>
        </p:spPr>
        <p:txBody>
          <a:bodyPr wrap="square" rtlCol="0">
            <a:spAutoFit/>
          </a:bodyPr>
          <a:lstStyle/>
          <a:p>
            <a:r>
              <a:rPr lang="en-GB" sz="3000" dirty="0">
                <a:latin typeface="Comic Sans MS" pitchFamily="66" charset="0"/>
              </a:rPr>
              <a:t>e.g. 1c</a:t>
            </a:r>
          </a:p>
        </p:txBody>
      </p:sp>
      <p:sp>
        <p:nvSpPr>
          <p:cNvPr id="11" name="Title 10"/>
          <p:cNvSpPr>
            <a:spLocks noGrp="1"/>
          </p:cNvSpPr>
          <p:nvPr>
            <p:ph type="title"/>
          </p:nvPr>
        </p:nvSpPr>
        <p:spPr>
          <a:xfrm>
            <a:off x="254747" y="134051"/>
            <a:ext cx="11111753" cy="1325563"/>
          </a:xfrm>
        </p:spPr>
        <p:txBody>
          <a:bodyPr>
            <a:normAutofit/>
          </a:bodyPr>
          <a:lstStyle/>
          <a:p>
            <a:r>
              <a:rPr lang="en-GB" sz="4000" u="sng" dirty="0" err="1">
                <a:latin typeface="Comic Sans MS" pitchFamily="66" charset="0"/>
              </a:rPr>
              <a:t>Lesen</a:t>
            </a:r>
            <a:r>
              <a:rPr lang="en-GB" sz="4000" u="sng" dirty="0">
                <a:latin typeface="Comic Sans MS" pitchFamily="66" charset="0"/>
              </a:rPr>
              <a:t> 1</a:t>
            </a:r>
            <a:endParaRPr lang="fr-FR" sz="2000" dirty="0">
              <a:solidFill>
                <a:schemeClr val="accent1">
                  <a:lumMod val="50000"/>
                </a:schemeClr>
              </a:solidFill>
            </a:endParaRPr>
          </a:p>
        </p:txBody>
      </p:sp>
      <p:pic>
        <p:nvPicPr>
          <p:cNvPr id="13" name="Picture 12">
            <a:extLst>
              <a:ext uri="{FF2B5EF4-FFF2-40B4-BE49-F238E27FC236}">
                <a16:creationId xmlns:a16="http://schemas.microsoft.com/office/drawing/2014/main" id="{09730971-56AD-4099-9273-BF104889B7E5}"/>
              </a:ext>
            </a:extLst>
          </p:cNvPr>
          <p:cNvPicPr>
            <a:picLocks noChangeAspect="1"/>
          </p:cNvPicPr>
          <p:nvPr/>
        </p:nvPicPr>
        <p:blipFill rotWithShape="1">
          <a:blip r:embed="rId5"/>
          <a:srcRect l="33796" t="9527" r="35463" b="11586"/>
          <a:stretch/>
        </p:blipFill>
        <p:spPr>
          <a:xfrm rot="706054">
            <a:off x="6498869" y="642839"/>
            <a:ext cx="5122333" cy="5664281"/>
          </a:xfrm>
          <a:prstGeom prst="rect">
            <a:avLst/>
          </a:prstGeom>
        </p:spPr>
      </p:pic>
      <p:pic>
        <p:nvPicPr>
          <p:cNvPr id="14" name="Picture 13">
            <a:extLst>
              <a:ext uri="{FF2B5EF4-FFF2-40B4-BE49-F238E27FC236}">
                <a16:creationId xmlns:a16="http://schemas.microsoft.com/office/drawing/2014/main" id="{B046DE93-A4DF-4870-A56A-598BBC87F8AC}"/>
              </a:ext>
            </a:extLst>
          </p:cNvPr>
          <p:cNvPicPr>
            <a:picLocks noChangeAspect="1"/>
          </p:cNvPicPr>
          <p:nvPr/>
        </p:nvPicPr>
        <p:blipFill rotWithShape="1">
          <a:blip r:embed="rId6"/>
          <a:srcRect l="22592" t="28289" r="21205" b="29702"/>
          <a:stretch/>
        </p:blipFill>
        <p:spPr>
          <a:xfrm>
            <a:off x="201347" y="3798344"/>
            <a:ext cx="6852355" cy="2879623"/>
          </a:xfrm>
          <a:prstGeom prst="rect">
            <a:avLst/>
          </a:prstGeom>
        </p:spPr>
      </p:pic>
      <p:sp>
        <p:nvSpPr>
          <p:cNvPr id="15" name="TextBox 14">
            <a:extLst>
              <a:ext uri="{FF2B5EF4-FFF2-40B4-BE49-F238E27FC236}">
                <a16:creationId xmlns:a16="http://schemas.microsoft.com/office/drawing/2014/main" id="{D1B15E79-B383-4A05-9A9C-60E286D05F02}"/>
              </a:ext>
            </a:extLst>
          </p:cNvPr>
          <p:cNvSpPr txBox="1"/>
          <p:nvPr/>
        </p:nvSpPr>
        <p:spPr>
          <a:xfrm>
            <a:off x="4477212" y="1794110"/>
            <a:ext cx="1019557" cy="2308324"/>
          </a:xfrm>
          <a:prstGeom prst="rect">
            <a:avLst/>
          </a:prstGeom>
          <a:solidFill>
            <a:srgbClr val="FFFF00"/>
          </a:solidFill>
        </p:spPr>
        <p:txBody>
          <a:bodyPr wrap="square" rtlCol="0">
            <a:spAutoFit/>
          </a:bodyPr>
          <a:lstStyle/>
          <a:p>
            <a:r>
              <a:rPr lang="en-GB" sz="2400" dirty="0">
                <a:latin typeface="Comic Sans MS" panose="030F0702030302020204" pitchFamily="66" charset="0"/>
              </a:rPr>
              <a:t>1C</a:t>
            </a:r>
          </a:p>
          <a:p>
            <a:r>
              <a:rPr lang="en-GB" sz="2400" dirty="0">
                <a:latin typeface="Comic Sans MS" panose="030F0702030302020204" pitchFamily="66" charset="0"/>
              </a:rPr>
              <a:t>2D</a:t>
            </a:r>
          </a:p>
          <a:p>
            <a:r>
              <a:rPr lang="en-GB" sz="2400" dirty="0">
                <a:latin typeface="Comic Sans MS" panose="030F0702030302020204" pitchFamily="66" charset="0"/>
              </a:rPr>
              <a:t>3A</a:t>
            </a:r>
          </a:p>
          <a:p>
            <a:r>
              <a:rPr lang="en-GB" sz="2400" dirty="0">
                <a:latin typeface="Comic Sans MS" panose="030F0702030302020204" pitchFamily="66" charset="0"/>
              </a:rPr>
              <a:t>4F</a:t>
            </a:r>
          </a:p>
          <a:p>
            <a:r>
              <a:rPr lang="en-GB" sz="2400" dirty="0">
                <a:latin typeface="Comic Sans MS" panose="030F0702030302020204" pitchFamily="66" charset="0"/>
              </a:rPr>
              <a:t>5B</a:t>
            </a:r>
          </a:p>
          <a:p>
            <a:r>
              <a:rPr lang="en-GB" sz="2400" dirty="0">
                <a:latin typeface="Comic Sans MS" panose="030F0702030302020204" pitchFamily="66" charset="0"/>
              </a:rPr>
              <a:t>6E</a:t>
            </a:r>
          </a:p>
        </p:txBody>
      </p:sp>
      <p:sp>
        <p:nvSpPr>
          <p:cNvPr id="2" name="Rectangle 1">
            <a:extLst>
              <a:ext uri="{FF2B5EF4-FFF2-40B4-BE49-F238E27FC236}">
                <a16:creationId xmlns:a16="http://schemas.microsoft.com/office/drawing/2014/main" id="{A67E4A5A-D8B5-46A1-94EF-43F3CDE557F5}"/>
              </a:ext>
            </a:extLst>
          </p:cNvPr>
          <p:cNvSpPr/>
          <p:nvPr/>
        </p:nvSpPr>
        <p:spPr>
          <a:xfrm>
            <a:off x="1787187" y="1055818"/>
            <a:ext cx="4835042" cy="707886"/>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READ AND MATCH UP</a:t>
            </a:r>
          </a:p>
        </p:txBody>
      </p:sp>
      <p:pic>
        <p:nvPicPr>
          <p:cNvPr id="3" name="Audio 2">
            <a:hlinkClick r:id="" action="ppaction://media"/>
            <a:extLst>
              <a:ext uri="{FF2B5EF4-FFF2-40B4-BE49-F238E27FC236}">
                <a16:creationId xmlns:a16="http://schemas.microsoft.com/office/drawing/2014/main" id="{2AAB88F0-9C47-4A53-8B6B-5CFE13DF32C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98387781"/>
      </p:ext>
    </p:extLst>
  </p:cSld>
  <p:clrMapOvr>
    <a:masterClrMapping/>
  </p:clrMapOvr>
  <mc:AlternateContent xmlns:mc="http://schemas.openxmlformats.org/markup-compatibility/2006">
    <mc:Choice xmlns:p14="http://schemas.microsoft.com/office/powerpoint/2010/main" Requires="p14">
      <p:transition spd="slow" p14:dur="2000" advTm="26573"/>
    </mc:Choice>
    <mc:Fallback>
      <p:transition spd="slow" advTm="26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018" y="245214"/>
            <a:ext cx="3559972" cy="769441"/>
          </a:xfrm>
          <a:prstGeom prst="rect">
            <a:avLst/>
          </a:prstGeom>
          <a:solidFill>
            <a:schemeClr val="accent6">
              <a:lumMod val="40000"/>
              <a:lumOff val="60000"/>
            </a:schemeClr>
          </a:solidFill>
          <a:ln>
            <a:solidFill>
              <a:srgbClr val="7030A0"/>
            </a:solidFill>
          </a:ln>
        </p:spPr>
        <p:txBody>
          <a:bodyPr wrap="square" rtlCol="0">
            <a:spAutoFit/>
          </a:bodyPr>
          <a:lstStyle/>
          <a:p>
            <a:r>
              <a:rPr lang="en-GB" sz="4400" b="1" u="sng" dirty="0" err="1">
                <a:latin typeface="Comic Sans MS" pitchFamily="66" charset="0"/>
              </a:rPr>
              <a:t>Schreiben</a:t>
            </a:r>
            <a:endParaRPr lang="en-GB" sz="4400" b="1" u="sng" dirty="0">
              <a:latin typeface="Comic Sans MS" pitchFamily="66" charset="0"/>
            </a:endParaRPr>
          </a:p>
        </p:txBody>
      </p:sp>
      <p:sp>
        <p:nvSpPr>
          <p:cNvPr id="3" name="TextBox 2"/>
          <p:cNvSpPr txBox="1"/>
          <p:nvPr/>
        </p:nvSpPr>
        <p:spPr>
          <a:xfrm>
            <a:off x="577139" y="1448789"/>
            <a:ext cx="10832079" cy="4985980"/>
          </a:xfrm>
          <a:prstGeom prst="rect">
            <a:avLst/>
          </a:prstGeom>
          <a:solidFill>
            <a:srgbClr val="FFFF99"/>
          </a:solidFill>
          <a:ln>
            <a:solidFill>
              <a:srgbClr val="7030A0"/>
            </a:solidFill>
          </a:ln>
        </p:spPr>
        <p:txBody>
          <a:bodyPr wrap="square" rtlCol="0">
            <a:spAutoFit/>
          </a:bodyPr>
          <a:lstStyle/>
          <a:p>
            <a:r>
              <a:rPr lang="en-GB" sz="3400" dirty="0">
                <a:latin typeface="Comic Sans MS" pitchFamily="66" charset="0"/>
              </a:rPr>
              <a:t>Translate the sentences.</a:t>
            </a:r>
          </a:p>
          <a:p>
            <a:endParaRPr lang="en-GB" sz="3400" dirty="0">
              <a:latin typeface="Comic Sans MS" pitchFamily="66" charset="0"/>
            </a:endParaRPr>
          </a:p>
          <a:p>
            <a:r>
              <a:rPr lang="en-GB" sz="3600" b="1" dirty="0">
                <a:latin typeface="Comic Sans MS" pitchFamily="66" charset="0"/>
              </a:rPr>
              <a:t>1</a:t>
            </a:r>
            <a:r>
              <a:rPr lang="en-GB" sz="3600" dirty="0">
                <a:latin typeface="Comic Sans MS" pitchFamily="66" charset="0"/>
              </a:rPr>
              <a:t>  </a:t>
            </a:r>
            <a:r>
              <a:rPr lang="en-GB" sz="3600" dirty="0" err="1">
                <a:latin typeface="Comic Sans MS" pitchFamily="66" charset="0"/>
              </a:rPr>
              <a:t>Ich</a:t>
            </a:r>
            <a:r>
              <a:rPr lang="en-GB" sz="3600" dirty="0">
                <a:latin typeface="Comic Sans MS" pitchFamily="66" charset="0"/>
              </a:rPr>
              <a:t> </a:t>
            </a:r>
            <a:r>
              <a:rPr lang="en-GB" sz="3600" dirty="0" err="1">
                <a:latin typeface="Comic Sans MS" pitchFamily="66" charset="0"/>
              </a:rPr>
              <a:t>habe</a:t>
            </a:r>
            <a:r>
              <a:rPr lang="en-GB" sz="3600" dirty="0">
                <a:latin typeface="Comic Sans MS" pitchFamily="66" charset="0"/>
              </a:rPr>
              <a:t> auf </a:t>
            </a:r>
            <a:r>
              <a:rPr lang="en-GB" sz="3600" dirty="0" err="1">
                <a:latin typeface="Comic Sans MS" pitchFamily="66" charset="0"/>
              </a:rPr>
              <a:t>einem</a:t>
            </a:r>
            <a:r>
              <a:rPr lang="en-GB" sz="3600" dirty="0">
                <a:latin typeface="Comic Sans MS" pitchFamily="66" charset="0"/>
              </a:rPr>
              <a:t> </a:t>
            </a:r>
            <a:r>
              <a:rPr lang="en-GB" sz="3600" dirty="0" err="1">
                <a:latin typeface="Comic Sans MS" pitchFamily="66" charset="0"/>
              </a:rPr>
              <a:t>Campingplatz</a:t>
            </a:r>
            <a:r>
              <a:rPr lang="en-GB" sz="3600" dirty="0">
                <a:latin typeface="Comic Sans MS" pitchFamily="66" charset="0"/>
              </a:rPr>
              <a:t> </a:t>
            </a:r>
            <a:r>
              <a:rPr lang="en-GB" sz="3600" dirty="0" err="1">
                <a:latin typeface="Comic Sans MS" pitchFamily="66" charset="0"/>
              </a:rPr>
              <a:t>gewohnt</a:t>
            </a:r>
            <a:r>
              <a:rPr lang="en-GB" sz="3600" dirty="0">
                <a:latin typeface="Comic Sans MS" pitchFamily="66" charset="0"/>
              </a:rPr>
              <a:t>.</a:t>
            </a:r>
          </a:p>
          <a:p>
            <a:r>
              <a:rPr lang="en-GB" sz="3600" b="1" dirty="0">
                <a:latin typeface="Comic Sans MS" pitchFamily="66" charset="0"/>
              </a:rPr>
              <a:t>2</a:t>
            </a:r>
            <a:r>
              <a:rPr lang="en-GB" sz="3600" dirty="0">
                <a:latin typeface="Comic Sans MS" pitchFamily="66" charset="0"/>
              </a:rPr>
              <a:t>  </a:t>
            </a:r>
            <a:r>
              <a:rPr lang="en-GB" sz="3600" dirty="0" err="1">
                <a:latin typeface="Comic Sans MS" pitchFamily="66" charset="0"/>
              </a:rPr>
              <a:t>Wir</a:t>
            </a:r>
            <a:r>
              <a:rPr lang="en-GB" sz="3600" dirty="0">
                <a:latin typeface="Comic Sans MS" pitchFamily="66" charset="0"/>
              </a:rPr>
              <a:t> </a:t>
            </a:r>
            <a:r>
              <a:rPr lang="en-GB" sz="3600" dirty="0" err="1">
                <a:latin typeface="Comic Sans MS" pitchFamily="66" charset="0"/>
              </a:rPr>
              <a:t>haben</a:t>
            </a:r>
            <a:r>
              <a:rPr lang="en-GB" sz="3600" dirty="0">
                <a:latin typeface="Comic Sans MS" pitchFamily="66" charset="0"/>
              </a:rPr>
              <a:t> in </a:t>
            </a:r>
            <a:r>
              <a:rPr lang="en-GB" sz="3600" dirty="0" err="1">
                <a:latin typeface="Comic Sans MS" pitchFamily="66" charset="0"/>
              </a:rPr>
              <a:t>einem</a:t>
            </a:r>
            <a:r>
              <a:rPr lang="en-GB" sz="3600" dirty="0">
                <a:latin typeface="Comic Sans MS" pitchFamily="66" charset="0"/>
              </a:rPr>
              <a:t> </a:t>
            </a:r>
            <a:r>
              <a:rPr lang="en-GB" sz="3600" dirty="0" err="1">
                <a:latin typeface="Comic Sans MS" pitchFamily="66" charset="0"/>
              </a:rPr>
              <a:t>Ferienhaus</a:t>
            </a:r>
            <a:r>
              <a:rPr lang="en-GB" sz="3600" dirty="0">
                <a:latin typeface="Comic Sans MS" pitchFamily="66" charset="0"/>
              </a:rPr>
              <a:t> </a:t>
            </a:r>
            <a:r>
              <a:rPr lang="en-GB" sz="3600" dirty="0" err="1">
                <a:latin typeface="Comic Sans MS" pitchFamily="66" charset="0"/>
              </a:rPr>
              <a:t>gewohnt</a:t>
            </a:r>
            <a:r>
              <a:rPr lang="en-GB" sz="3600" dirty="0">
                <a:latin typeface="Comic Sans MS" pitchFamily="66" charset="0"/>
              </a:rPr>
              <a:t>.</a:t>
            </a:r>
          </a:p>
          <a:p>
            <a:r>
              <a:rPr lang="en-GB" sz="3600" b="1" dirty="0">
                <a:latin typeface="Comic Sans MS" pitchFamily="66" charset="0"/>
              </a:rPr>
              <a:t>3</a:t>
            </a:r>
            <a:r>
              <a:rPr lang="en-GB" sz="3600" dirty="0">
                <a:latin typeface="Comic Sans MS" pitchFamily="66" charset="0"/>
              </a:rPr>
              <a:t>  </a:t>
            </a:r>
            <a:r>
              <a:rPr lang="en-GB" sz="3600" dirty="0" err="1">
                <a:latin typeface="Comic Sans MS" pitchFamily="66" charset="0"/>
              </a:rPr>
              <a:t>Er</a:t>
            </a:r>
            <a:r>
              <a:rPr lang="en-GB" sz="3600" dirty="0">
                <a:latin typeface="Comic Sans MS" pitchFamily="66" charset="0"/>
              </a:rPr>
              <a:t> hat in </a:t>
            </a:r>
            <a:r>
              <a:rPr lang="en-GB" sz="3600" dirty="0" err="1">
                <a:latin typeface="Comic Sans MS" pitchFamily="66" charset="0"/>
              </a:rPr>
              <a:t>einem</a:t>
            </a:r>
            <a:r>
              <a:rPr lang="en-GB" sz="3600" dirty="0">
                <a:latin typeface="Comic Sans MS" pitchFamily="66" charset="0"/>
              </a:rPr>
              <a:t> Hotel </a:t>
            </a:r>
            <a:r>
              <a:rPr lang="en-GB" sz="3600" dirty="0" err="1">
                <a:latin typeface="Comic Sans MS" pitchFamily="66" charset="0"/>
              </a:rPr>
              <a:t>gewohnt</a:t>
            </a:r>
            <a:r>
              <a:rPr lang="en-GB" sz="3600" dirty="0">
                <a:latin typeface="Comic Sans MS" pitchFamily="66" charset="0"/>
              </a:rPr>
              <a:t>.</a:t>
            </a:r>
          </a:p>
          <a:p>
            <a:r>
              <a:rPr lang="en-GB" sz="3600" b="1" dirty="0">
                <a:latin typeface="Comic Sans MS" pitchFamily="66" charset="0"/>
              </a:rPr>
              <a:t>4</a:t>
            </a:r>
            <a:r>
              <a:rPr lang="en-GB" sz="3600" dirty="0">
                <a:latin typeface="Comic Sans MS" pitchFamily="66" charset="0"/>
              </a:rPr>
              <a:t>  Du hast in </a:t>
            </a:r>
            <a:r>
              <a:rPr lang="en-GB" sz="3600" dirty="0" err="1">
                <a:latin typeface="Comic Sans MS" pitchFamily="66" charset="0"/>
              </a:rPr>
              <a:t>einem</a:t>
            </a:r>
            <a:r>
              <a:rPr lang="en-GB" sz="3600" dirty="0">
                <a:latin typeface="Comic Sans MS" pitchFamily="66" charset="0"/>
              </a:rPr>
              <a:t> </a:t>
            </a:r>
            <a:r>
              <a:rPr lang="en-GB" sz="3600" dirty="0" err="1">
                <a:latin typeface="Comic Sans MS" pitchFamily="66" charset="0"/>
              </a:rPr>
              <a:t>Wohnwagen</a:t>
            </a:r>
            <a:r>
              <a:rPr lang="en-GB" sz="3600" dirty="0">
                <a:latin typeface="Comic Sans MS" pitchFamily="66" charset="0"/>
              </a:rPr>
              <a:t> </a:t>
            </a:r>
            <a:r>
              <a:rPr lang="en-GB" sz="3600" dirty="0" err="1">
                <a:latin typeface="Comic Sans MS" pitchFamily="66" charset="0"/>
              </a:rPr>
              <a:t>gewohnt</a:t>
            </a:r>
            <a:r>
              <a:rPr lang="en-GB" sz="3600" dirty="0">
                <a:latin typeface="Comic Sans MS" pitchFamily="66" charset="0"/>
              </a:rPr>
              <a:t>.</a:t>
            </a:r>
          </a:p>
          <a:p>
            <a:r>
              <a:rPr lang="en-GB" sz="3600" b="1" dirty="0">
                <a:latin typeface="Comic Sans MS" pitchFamily="66" charset="0"/>
              </a:rPr>
              <a:t>5</a:t>
            </a:r>
            <a:r>
              <a:rPr lang="en-GB" sz="3600" dirty="0">
                <a:latin typeface="Comic Sans MS" pitchFamily="66" charset="0"/>
              </a:rPr>
              <a:t>  </a:t>
            </a:r>
            <a:r>
              <a:rPr lang="en-GB" sz="3600" dirty="0" err="1">
                <a:latin typeface="Comic Sans MS" pitchFamily="66" charset="0"/>
              </a:rPr>
              <a:t>Ihr</a:t>
            </a:r>
            <a:r>
              <a:rPr lang="en-GB" sz="3600" dirty="0">
                <a:latin typeface="Comic Sans MS" pitchFamily="66" charset="0"/>
              </a:rPr>
              <a:t> </a:t>
            </a:r>
            <a:r>
              <a:rPr lang="en-GB" sz="3600" dirty="0" err="1">
                <a:latin typeface="Comic Sans MS" pitchFamily="66" charset="0"/>
              </a:rPr>
              <a:t>habt</a:t>
            </a:r>
            <a:r>
              <a:rPr lang="en-GB" sz="3600" dirty="0">
                <a:latin typeface="Comic Sans MS" pitchFamily="66" charset="0"/>
              </a:rPr>
              <a:t> </a:t>
            </a:r>
            <a:r>
              <a:rPr lang="en-GB" sz="3600" dirty="0" err="1">
                <a:latin typeface="Comic Sans MS" pitchFamily="66" charset="0"/>
              </a:rPr>
              <a:t>bei</a:t>
            </a:r>
            <a:r>
              <a:rPr lang="en-GB" sz="3600" dirty="0">
                <a:latin typeface="Comic Sans MS" pitchFamily="66" charset="0"/>
              </a:rPr>
              <a:t> </a:t>
            </a:r>
            <a:r>
              <a:rPr lang="en-GB" sz="3600" dirty="0" err="1">
                <a:latin typeface="Comic Sans MS" pitchFamily="66" charset="0"/>
              </a:rPr>
              <a:t>Freunden</a:t>
            </a:r>
            <a:r>
              <a:rPr lang="en-GB" sz="3600" dirty="0">
                <a:latin typeface="Comic Sans MS" pitchFamily="66" charset="0"/>
              </a:rPr>
              <a:t> </a:t>
            </a:r>
            <a:r>
              <a:rPr lang="en-GB" sz="3600" dirty="0" err="1">
                <a:latin typeface="Comic Sans MS" pitchFamily="66" charset="0"/>
              </a:rPr>
              <a:t>gewohnt</a:t>
            </a:r>
            <a:r>
              <a:rPr lang="en-GB" sz="3600" dirty="0">
                <a:latin typeface="Comic Sans MS" pitchFamily="66" charset="0"/>
              </a:rPr>
              <a:t>.</a:t>
            </a:r>
          </a:p>
          <a:p>
            <a:r>
              <a:rPr lang="fr-FR" sz="3600" b="1" dirty="0">
                <a:latin typeface="Comic Sans MS" pitchFamily="66" charset="0"/>
              </a:rPr>
              <a:t>6 </a:t>
            </a:r>
            <a:r>
              <a:rPr lang="fr-FR" sz="3600" dirty="0">
                <a:latin typeface="Comic Sans MS" pitchFamily="66" charset="0"/>
              </a:rPr>
              <a:t> </a:t>
            </a:r>
            <a:r>
              <a:rPr lang="fr-FR" sz="3600" dirty="0" err="1">
                <a:latin typeface="Comic Sans MS" pitchFamily="66" charset="0"/>
              </a:rPr>
              <a:t>Sie</a:t>
            </a:r>
            <a:r>
              <a:rPr lang="fr-FR" sz="3600" dirty="0">
                <a:latin typeface="Comic Sans MS" pitchFamily="66" charset="0"/>
              </a:rPr>
              <a:t> </a:t>
            </a:r>
            <a:r>
              <a:rPr lang="fr-FR" sz="3600" dirty="0" err="1">
                <a:latin typeface="Comic Sans MS" pitchFamily="66" charset="0"/>
              </a:rPr>
              <a:t>haben</a:t>
            </a:r>
            <a:r>
              <a:rPr lang="fr-FR" sz="3600" dirty="0">
                <a:latin typeface="Comic Sans MS" pitchFamily="66" charset="0"/>
              </a:rPr>
              <a:t> in </a:t>
            </a:r>
            <a:r>
              <a:rPr lang="fr-FR" sz="3600" dirty="0" err="1">
                <a:latin typeface="Comic Sans MS" pitchFamily="66" charset="0"/>
              </a:rPr>
              <a:t>einer</a:t>
            </a:r>
            <a:r>
              <a:rPr lang="fr-FR" sz="3600" dirty="0">
                <a:latin typeface="Comic Sans MS" pitchFamily="66" charset="0"/>
              </a:rPr>
              <a:t> </a:t>
            </a:r>
            <a:r>
              <a:rPr lang="fr-FR" sz="3600" dirty="0" err="1">
                <a:latin typeface="Comic Sans MS" pitchFamily="66" charset="0"/>
              </a:rPr>
              <a:t>Jugendherberge</a:t>
            </a:r>
            <a:r>
              <a:rPr lang="fr-FR" sz="3600" dirty="0">
                <a:latin typeface="Comic Sans MS" pitchFamily="66" charset="0"/>
              </a:rPr>
              <a:t> </a:t>
            </a:r>
            <a:r>
              <a:rPr lang="fr-FR" sz="3600" dirty="0" err="1">
                <a:latin typeface="Comic Sans MS" pitchFamily="66" charset="0"/>
              </a:rPr>
              <a:t>gewohnt</a:t>
            </a:r>
            <a:r>
              <a:rPr lang="fr-FR" sz="3600" dirty="0">
                <a:latin typeface="Comic Sans MS" pitchFamily="66" charset="0"/>
              </a:rPr>
              <a:t>.</a:t>
            </a:r>
            <a:endParaRPr lang="en-GB" sz="3600" dirty="0">
              <a:latin typeface="Comic Sans MS" pitchFamily="66" charset="0"/>
            </a:endParaRPr>
          </a:p>
          <a:p>
            <a:endParaRPr lang="en-GB" sz="3400" dirty="0">
              <a:latin typeface="Comic Sans MS" pitchFamily="66" charset="0"/>
            </a:endParaRPr>
          </a:p>
        </p:txBody>
      </p:sp>
      <p:pic>
        <p:nvPicPr>
          <p:cNvPr id="5" name="Picture 4">
            <a:extLst>
              <a:ext uri="{FF2B5EF4-FFF2-40B4-BE49-F238E27FC236}">
                <a16:creationId xmlns:a16="http://schemas.microsoft.com/office/drawing/2014/main" id="{B0AA2BD9-ADFF-4433-A7A6-56496B5E1FB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10427" y="338356"/>
            <a:ext cx="2389169" cy="1786732"/>
          </a:xfrm>
          <a:prstGeom prst="rect">
            <a:avLst/>
          </a:prstGeom>
        </p:spPr>
      </p:pic>
      <p:sp>
        <p:nvSpPr>
          <p:cNvPr id="8" name="Rectangle 7">
            <a:extLst>
              <a:ext uri="{FF2B5EF4-FFF2-40B4-BE49-F238E27FC236}">
                <a16:creationId xmlns:a16="http://schemas.microsoft.com/office/drawing/2014/main" id="{8733136F-140D-4D9E-8CCA-D09B2D8AFC08}"/>
              </a:ext>
            </a:extLst>
          </p:cNvPr>
          <p:cNvSpPr/>
          <p:nvPr/>
        </p:nvSpPr>
        <p:spPr>
          <a:xfrm>
            <a:off x="577139" y="6080826"/>
            <a:ext cx="8811836" cy="707886"/>
          </a:xfrm>
          <a:prstGeom prst="rect">
            <a:avLst/>
          </a:prstGeom>
          <a:noFill/>
        </p:spPr>
        <p:txBody>
          <a:bodyPr wrap="none" lIns="91440" tIns="45720" rIns="91440" bIns="45720">
            <a:spAutoFit/>
          </a:bodyPr>
          <a:lstStyle/>
          <a:p>
            <a:pPr algn="ctr"/>
            <a:r>
              <a:rPr lang="en-GB" sz="4000" b="1" dirty="0">
                <a:ln w="22225">
                  <a:solidFill>
                    <a:schemeClr val="accent2"/>
                  </a:solidFill>
                  <a:prstDash val="solid"/>
                </a:ln>
                <a:solidFill>
                  <a:schemeClr val="accent2">
                    <a:lumMod val="40000"/>
                    <a:lumOff val="60000"/>
                  </a:schemeClr>
                </a:solidFill>
              </a:rPr>
              <a:t>COMPLETE ON PAPER OR IN YOUR BOOK</a:t>
            </a:r>
            <a:endParaRPr lang="en-GB" sz="4000" b="1" cap="none" spc="0" dirty="0">
              <a:ln w="22225">
                <a:solidFill>
                  <a:schemeClr val="accent2"/>
                </a:solidFill>
                <a:prstDash val="solid"/>
              </a:ln>
              <a:solidFill>
                <a:schemeClr val="accent2">
                  <a:lumMod val="40000"/>
                  <a:lumOff val="60000"/>
                </a:schemeClr>
              </a:solidFill>
              <a:effectLst/>
            </a:endParaRPr>
          </a:p>
        </p:txBody>
      </p:sp>
      <p:pic>
        <p:nvPicPr>
          <p:cNvPr id="9" name="Audio 8">
            <a:hlinkClick r:id="" action="ppaction://media"/>
            <a:extLst>
              <a:ext uri="{FF2B5EF4-FFF2-40B4-BE49-F238E27FC236}">
                <a16:creationId xmlns:a16="http://schemas.microsoft.com/office/drawing/2014/main" id="{5654700F-F25C-4D32-BAE6-0CE09F209A4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77005400"/>
      </p:ext>
    </p:extLst>
  </p:cSld>
  <p:clrMapOvr>
    <a:masterClrMapping/>
  </p:clrMapOvr>
  <mc:AlternateContent xmlns:mc="http://schemas.openxmlformats.org/markup-compatibility/2006">
    <mc:Choice xmlns:p14="http://schemas.microsoft.com/office/powerpoint/2010/main" Requires="p14">
      <p:transition spd="slow" p14:dur="2000" advTm="16557"/>
    </mc:Choice>
    <mc:Fallback>
      <p:transition spd="slow" advTm="1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to="" calcmode="lin" valueType="num">
                                      <p:cBhvr>
                                        <p:cTn id="11" dur="1" fill="hold"/>
                                        <p:tgtEl>
                                          <p:spTgt spid="3">
                                            <p:txEl>
                                              <p:pRg st="2" end="2"/>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to="" calcmode="lin" valueType="num">
                                      <p:cBhvr>
                                        <p:cTn id="16" dur="1" fill="hold"/>
                                        <p:tgtEl>
                                          <p:spTgt spid="3">
                                            <p:txEl>
                                              <p:pRg st="3" end="3"/>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to="" calcmode="lin" valueType="num">
                                      <p:cBhvr>
                                        <p:cTn id="21" dur="1" fill="hold"/>
                                        <p:tgtEl>
                                          <p:spTgt spid="3">
                                            <p:txEl>
                                              <p:pRg st="4" end="4"/>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to="" calcmode="lin" valueType="num">
                                      <p:cBhvr>
                                        <p:cTn id="26" dur="1" fill="hold"/>
                                        <p:tgtEl>
                                          <p:spTgt spid="3">
                                            <p:txEl>
                                              <p:pRg st="5" end="5"/>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to="" calcmode="lin" valueType="num">
                                      <p:cBhvr>
                                        <p:cTn id="31" dur="1" fill="hold"/>
                                        <p:tgtEl>
                                          <p:spTgt spid="3">
                                            <p:txEl>
                                              <p:pRg st="6" end="6"/>
                                            </p:txEl>
                                          </p:spTgt>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to="" calcmode="lin" valueType="num">
                                      <p:cBhvr>
                                        <p:cTn id="36"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1818" y="170298"/>
            <a:ext cx="5164182" cy="1446550"/>
          </a:xfrm>
          <a:prstGeom prst="rect">
            <a:avLst/>
          </a:prstGeom>
          <a:solidFill>
            <a:schemeClr val="accent6">
              <a:lumMod val="40000"/>
              <a:lumOff val="60000"/>
            </a:schemeClr>
          </a:solidFill>
          <a:ln>
            <a:solidFill>
              <a:srgbClr val="7030A0"/>
            </a:solidFill>
          </a:ln>
        </p:spPr>
        <p:txBody>
          <a:bodyPr wrap="square" rtlCol="0">
            <a:spAutoFit/>
          </a:bodyPr>
          <a:lstStyle/>
          <a:p>
            <a:r>
              <a:rPr lang="en-GB" sz="4400" b="1" u="sng" dirty="0" err="1">
                <a:latin typeface="Comic Sans MS" pitchFamily="66" charset="0"/>
              </a:rPr>
              <a:t>Schreiben</a:t>
            </a:r>
            <a:r>
              <a:rPr lang="en-GB" sz="4400" b="1" u="sng" dirty="0">
                <a:latin typeface="Comic Sans MS" pitchFamily="66" charset="0"/>
              </a:rPr>
              <a:t> - ANTWORTEN</a:t>
            </a:r>
          </a:p>
        </p:txBody>
      </p:sp>
      <p:sp>
        <p:nvSpPr>
          <p:cNvPr id="3" name="TextBox 2"/>
          <p:cNvSpPr txBox="1"/>
          <p:nvPr/>
        </p:nvSpPr>
        <p:spPr>
          <a:xfrm>
            <a:off x="577139" y="1714790"/>
            <a:ext cx="10832079" cy="4985980"/>
          </a:xfrm>
          <a:prstGeom prst="rect">
            <a:avLst/>
          </a:prstGeom>
          <a:solidFill>
            <a:srgbClr val="FFFF99"/>
          </a:solidFill>
          <a:ln>
            <a:solidFill>
              <a:srgbClr val="7030A0"/>
            </a:solidFill>
          </a:ln>
        </p:spPr>
        <p:txBody>
          <a:bodyPr wrap="square" rtlCol="0">
            <a:spAutoFit/>
          </a:bodyPr>
          <a:lstStyle/>
          <a:p>
            <a:r>
              <a:rPr lang="en-GB" sz="3400" dirty="0">
                <a:latin typeface="Comic Sans MS" pitchFamily="66" charset="0"/>
              </a:rPr>
              <a:t>Translate the sentences.</a:t>
            </a:r>
          </a:p>
          <a:p>
            <a:endParaRPr lang="en-GB" sz="3400" dirty="0">
              <a:latin typeface="Comic Sans MS" pitchFamily="66" charset="0"/>
            </a:endParaRPr>
          </a:p>
          <a:p>
            <a:r>
              <a:rPr lang="en-GB" sz="3600" b="1" dirty="0">
                <a:latin typeface="Comic Sans MS" pitchFamily="66" charset="0"/>
              </a:rPr>
              <a:t>1</a:t>
            </a:r>
            <a:r>
              <a:rPr lang="en-GB" sz="3600" dirty="0">
                <a:latin typeface="Comic Sans MS" pitchFamily="66" charset="0"/>
              </a:rPr>
              <a:t>  I stayed in a campsite.</a:t>
            </a:r>
          </a:p>
          <a:p>
            <a:r>
              <a:rPr lang="en-GB" sz="3600" b="1" dirty="0">
                <a:latin typeface="Comic Sans MS" pitchFamily="66" charset="0"/>
              </a:rPr>
              <a:t>2</a:t>
            </a:r>
            <a:r>
              <a:rPr lang="en-GB" sz="3600" dirty="0">
                <a:latin typeface="Comic Sans MS" pitchFamily="66" charset="0"/>
              </a:rPr>
              <a:t>  We stayed in a holiday home.</a:t>
            </a:r>
          </a:p>
          <a:p>
            <a:r>
              <a:rPr lang="en-GB" sz="3600" b="1" dirty="0">
                <a:latin typeface="Comic Sans MS" pitchFamily="66" charset="0"/>
              </a:rPr>
              <a:t>3</a:t>
            </a:r>
            <a:r>
              <a:rPr lang="en-GB" sz="3600" dirty="0">
                <a:latin typeface="Comic Sans MS" pitchFamily="66" charset="0"/>
              </a:rPr>
              <a:t>  He stayed in a hotel.</a:t>
            </a:r>
          </a:p>
          <a:p>
            <a:r>
              <a:rPr lang="en-GB" sz="3600" b="1" dirty="0">
                <a:latin typeface="Comic Sans MS" pitchFamily="66" charset="0"/>
              </a:rPr>
              <a:t>4</a:t>
            </a:r>
            <a:r>
              <a:rPr lang="en-GB" sz="3600" dirty="0">
                <a:latin typeface="Comic Sans MS" pitchFamily="66" charset="0"/>
              </a:rPr>
              <a:t>  You stayed in a caravan.</a:t>
            </a:r>
          </a:p>
          <a:p>
            <a:r>
              <a:rPr lang="en-GB" sz="3600" b="1" dirty="0">
                <a:latin typeface="Comic Sans MS" pitchFamily="66" charset="0"/>
              </a:rPr>
              <a:t>5</a:t>
            </a:r>
            <a:r>
              <a:rPr lang="en-GB" sz="3600" dirty="0">
                <a:latin typeface="Comic Sans MS" pitchFamily="66" charset="0"/>
              </a:rPr>
              <a:t>  You all stayed with friends.</a:t>
            </a:r>
          </a:p>
          <a:p>
            <a:r>
              <a:rPr lang="fr-FR" sz="3600" b="1" dirty="0">
                <a:latin typeface="Comic Sans MS" pitchFamily="66" charset="0"/>
              </a:rPr>
              <a:t>6 </a:t>
            </a:r>
            <a:r>
              <a:rPr lang="en-GB" sz="3600" dirty="0">
                <a:latin typeface="Comic Sans MS" pitchFamily="66" charset="0"/>
              </a:rPr>
              <a:t>They stayed in a youth hostel.</a:t>
            </a:r>
          </a:p>
          <a:p>
            <a:endParaRPr lang="en-GB" sz="3400" dirty="0">
              <a:latin typeface="Comic Sans MS" pitchFamily="66" charset="0"/>
            </a:endParaRPr>
          </a:p>
        </p:txBody>
      </p:sp>
      <p:pic>
        <p:nvPicPr>
          <p:cNvPr id="5" name="Picture 4">
            <a:extLst>
              <a:ext uri="{FF2B5EF4-FFF2-40B4-BE49-F238E27FC236}">
                <a16:creationId xmlns:a16="http://schemas.microsoft.com/office/drawing/2014/main" id="{B0AA2BD9-ADFF-4433-A7A6-56496B5E1FB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10427" y="338356"/>
            <a:ext cx="2389169" cy="1786732"/>
          </a:xfrm>
          <a:prstGeom prst="rect">
            <a:avLst/>
          </a:prstGeom>
        </p:spPr>
      </p:pic>
      <p:sp>
        <p:nvSpPr>
          <p:cNvPr id="8" name="Rectangle 7">
            <a:extLst>
              <a:ext uri="{FF2B5EF4-FFF2-40B4-BE49-F238E27FC236}">
                <a16:creationId xmlns:a16="http://schemas.microsoft.com/office/drawing/2014/main" id="{8733136F-140D-4D9E-8CCA-D09B2D8AFC08}"/>
              </a:ext>
            </a:extLst>
          </p:cNvPr>
          <p:cNvSpPr/>
          <p:nvPr/>
        </p:nvSpPr>
        <p:spPr>
          <a:xfrm>
            <a:off x="577139" y="6080826"/>
            <a:ext cx="8811836" cy="707886"/>
          </a:xfrm>
          <a:prstGeom prst="rect">
            <a:avLst/>
          </a:prstGeom>
          <a:noFill/>
        </p:spPr>
        <p:txBody>
          <a:bodyPr wrap="none" lIns="91440" tIns="45720" rIns="91440" bIns="45720">
            <a:spAutoFit/>
          </a:bodyPr>
          <a:lstStyle/>
          <a:p>
            <a:pPr algn="ctr"/>
            <a:r>
              <a:rPr lang="en-GB" sz="4000" b="1" dirty="0">
                <a:ln w="22225">
                  <a:solidFill>
                    <a:schemeClr val="accent2"/>
                  </a:solidFill>
                  <a:prstDash val="solid"/>
                </a:ln>
                <a:solidFill>
                  <a:schemeClr val="accent2">
                    <a:lumMod val="40000"/>
                    <a:lumOff val="60000"/>
                  </a:schemeClr>
                </a:solidFill>
              </a:rPr>
              <a:t>COMPLETE ON PAPER OR IN YOUR BOOK</a:t>
            </a:r>
            <a:endParaRPr lang="en-GB" sz="4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3421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to="" calcmode="lin" valueType="num">
                                      <p:cBhvr>
                                        <p:cTn id="22" dur="1" fill="hold"/>
                                        <p:tgtEl>
                                          <p:spTgt spid="3">
                                            <p:txEl>
                                              <p:pRg st="5" end="5"/>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to="" calcmode="lin" valueType="num">
                                      <p:cBhvr>
                                        <p:cTn id="27" dur="1" fill="hold"/>
                                        <p:tgtEl>
                                          <p:spTgt spid="3">
                                            <p:txEl>
                                              <p:pRg st="6" end="6"/>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to="" calcmode="lin" valueType="num">
                                      <p:cBhvr>
                                        <p:cTn id="3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34010091"/>
              </p:ext>
            </p:extLst>
          </p:nvPr>
        </p:nvGraphicFramePr>
        <p:xfrm>
          <a:off x="91440" y="107017"/>
          <a:ext cx="12009120" cy="5989673"/>
        </p:xfrm>
        <a:graphic>
          <a:graphicData uri="http://schemas.openxmlformats.org/drawingml/2006/table">
            <a:tbl>
              <a:tblPr firstRow="1" bandRow="1">
                <a:tableStyleId>{5C22544A-7EE6-4342-B048-85BDC9FD1C3A}</a:tableStyleId>
              </a:tblPr>
              <a:tblGrid>
                <a:gridCol w="3002280">
                  <a:extLst>
                    <a:ext uri="{9D8B030D-6E8A-4147-A177-3AD203B41FA5}">
                      <a16:colId xmlns:a16="http://schemas.microsoft.com/office/drawing/2014/main" val="3790828071"/>
                    </a:ext>
                  </a:extLst>
                </a:gridCol>
                <a:gridCol w="2283587">
                  <a:extLst>
                    <a:ext uri="{9D8B030D-6E8A-4147-A177-3AD203B41FA5}">
                      <a16:colId xmlns:a16="http://schemas.microsoft.com/office/drawing/2014/main" val="1843738603"/>
                    </a:ext>
                  </a:extLst>
                </a:gridCol>
                <a:gridCol w="3720973">
                  <a:extLst>
                    <a:ext uri="{9D8B030D-6E8A-4147-A177-3AD203B41FA5}">
                      <a16:colId xmlns:a16="http://schemas.microsoft.com/office/drawing/2014/main" val="2506605856"/>
                    </a:ext>
                  </a:extLst>
                </a:gridCol>
                <a:gridCol w="3002280">
                  <a:extLst>
                    <a:ext uri="{9D8B030D-6E8A-4147-A177-3AD203B41FA5}">
                      <a16:colId xmlns:a16="http://schemas.microsoft.com/office/drawing/2014/main" val="748822628"/>
                    </a:ext>
                  </a:extLst>
                </a:gridCol>
              </a:tblGrid>
              <a:tr h="640433">
                <a:tc>
                  <a:txBody>
                    <a:bodyPr/>
                    <a:lstStyle/>
                    <a:p>
                      <a:r>
                        <a:rPr lang="en-GB" dirty="0"/>
                        <a:t>Subject</a:t>
                      </a:r>
                      <a:r>
                        <a:rPr lang="en-GB" baseline="0" dirty="0"/>
                        <a:t> &amp; Auxiliary Verb</a:t>
                      </a:r>
                      <a:endParaRPr lang="en-GB" dirty="0"/>
                    </a:p>
                  </a:txBody>
                  <a:tcPr/>
                </a:tc>
                <a:tc>
                  <a:txBody>
                    <a:bodyPr/>
                    <a:lstStyle/>
                    <a:p>
                      <a:r>
                        <a:rPr lang="en-GB" dirty="0"/>
                        <a:t>Sequencing Word</a:t>
                      </a:r>
                    </a:p>
                  </a:txBody>
                  <a:tcPr/>
                </a:tc>
                <a:tc>
                  <a:txBody>
                    <a:bodyPr/>
                    <a:lstStyle/>
                    <a:p>
                      <a:r>
                        <a:rPr lang="en-GB" dirty="0"/>
                        <a:t>Noun</a:t>
                      </a:r>
                    </a:p>
                  </a:txBody>
                  <a:tcPr/>
                </a:tc>
                <a:tc>
                  <a:txBody>
                    <a:bodyPr/>
                    <a:lstStyle/>
                    <a:p>
                      <a:r>
                        <a:rPr lang="en-GB" dirty="0"/>
                        <a:t>past participle</a:t>
                      </a:r>
                    </a:p>
                  </a:txBody>
                  <a:tcPr/>
                </a:tc>
                <a:extLst>
                  <a:ext uri="{0D108BD9-81ED-4DB2-BD59-A6C34878D82A}">
                    <a16:rowId xmlns:a16="http://schemas.microsoft.com/office/drawing/2014/main" val="2878244883"/>
                  </a:ext>
                </a:extLst>
              </a:tr>
              <a:tr h="3632044">
                <a:tc>
                  <a:txBody>
                    <a:bodyPr/>
                    <a:lstStyle/>
                    <a:p>
                      <a:r>
                        <a:rPr lang="en-GB" sz="2300" dirty="0" err="1">
                          <a:latin typeface="Comic Sans MS" panose="030F0702030302020204" pitchFamily="66" charset="0"/>
                        </a:rPr>
                        <a:t>Ich</a:t>
                      </a:r>
                      <a:r>
                        <a:rPr lang="en-GB" sz="2300" dirty="0">
                          <a:latin typeface="Comic Sans MS" panose="030F0702030302020204" pitchFamily="66" charset="0"/>
                        </a:rPr>
                        <a:t> </a:t>
                      </a:r>
                      <a:r>
                        <a:rPr lang="en-GB" sz="2300" dirty="0" err="1">
                          <a:latin typeface="Comic Sans MS" panose="030F0702030302020204" pitchFamily="66" charset="0"/>
                        </a:rPr>
                        <a:t>habe</a:t>
                      </a:r>
                      <a:r>
                        <a:rPr lang="en-GB" sz="2300" dirty="0">
                          <a:latin typeface="Comic Sans MS" panose="030F0702030302020204" pitchFamily="66" charset="0"/>
                        </a:rPr>
                        <a:t> – I have</a:t>
                      </a:r>
                    </a:p>
                    <a:p>
                      <a:r>
                        <a:rPr lang="en-GB" sz="2300" dirty="0">
                          <a:latin typeface="Comic Sans MS" panose="030F0702030302020204" pitchFamily="66" charset="0"/>
                        </a:rPr>
                        <a:t>Du hast  - you have</a:t>
                      </a:r>
                    </a:p>
                    <a:p>
                      <a:r>
                        <a:rPr lang="en-GB" sz="2300" dirty="0" err="1">
                          <a:latin typeface="Comic Sans MS" panose="030F0702030302020204" pitchFamily="66" charset="0"/>
                        </a:rPr>
                        <a:t>Er</a:t>
                      </a:r>
                      <a:r>
                        <a:rPr lang="en-GB" sz="2300" dirty="0">
                          <a:latin typeface="Comic Sans MS" panose="030F0702030302020204" pitchFamily="66" charset="0"/>
                        </a:rPr>
                        <a:t>/ </a:t>
                      </a:r>
                      <a:r>
                        <a:rPr lang="en-GB" sz="2300" dirty="0" err="1">
                          <a:latin typeface="Comic Sans MS" panose="030F0702030302020204" pitchFamily="66" charset="0"/>
                        </a:rPr>
                        <a:t>sie</a:t>
                      </a:r>
                      <a:r>
                        <a:rPr lang="en-GB" sz="2300" dirty="0">
                          <a:latin typeface="Comic Sans MS" panose="030F0702030302020204" pitchFamily="66" charset="0"/>
                        </a:rPr>
                        <a:t> hat – He/she has</a:t>
                      </a:r>
                    </a:p>
                    <a:p>
                      <a:r>
                        <a:rPr lang="en-GB" sz="2300" dirty="0" err="1">
                          <a:latin typeface="Comic Sans MS" panose="030F0702030302020204" pitchFamily="66" charset="0"/>
                        </a:rPr>
                        <a:t>Wir</a:t>
                      </a:r>
                      <a:r>
                        <a:rPr lang="en-GB" sz="2300" dirty="0">
                          <a:latin typeface="Comic Sans MS" panose="030F0702030302020204" pitchFamily="66" charset="0"/>
                        </a:rPr>
                        <a:t> </a:t>
                      </a:r>
                      <a:r>
                        <a:rPr lang="en-GB" sz="2300" dirty="0" err="1">
                          <a:latin typeface="Comic Sans MS" panose="030F0702030302020204" pitchFamily="66" charset="0"/>
                        </a:rPr>
                        <a:t>haben</a:t>
                      </a:r>
                      <a:r>
                        <a:rPr lang="en-GB" sz="2300" dirty="0">
                          <a:latin typeface="Comic Sans MS" panose="030F0702030302020204" pitchFamily="66" charset="0"/>
                        </a:rPr>
                        <a:t> – we have</a:t>
                      </a:r>
                    </a:p>
                    <a:p>
                      <a:r>
                        <a:rPr lang="en-GB" sz="2300" dirty="0" err="1">
                          <a:latin typeface="Comic Sans MS" panose="030F0702030302020204" pitchFamily="66" charset="0"/>
                        </a:rPr>
                        <a:t>sie</a:t>
                      </a:r>
                      <a:r>
                        <a:rPr lang="en-GB" sz="2300" baseline="0" dirty="0">
                          <a:latin typeface="Comic Sans MS" panose="030F0702030302020204" pitchFamily="66" charset="0"/>
                        </a:rPr>
                        <a:t> </a:t>
                      </a:r>
                      <a:r>
                        <a:rPr lang="en-GB" sz="2300" baseline="0" dirty="0" err="1">
                          <a:latin typeface="Comic Sans MS" panose="030F0702030302020204" pitchFamily="66" charset="0"/>
                        </a:rPr>
                        <a:t>haben</a:t>
                      </a:r>
                      <a:r>
                        <a:rPr lang="en-GB" sz="2300" baseline="0" dirty="0">
                          <a:latin typeface="Comic Sans MS" panose="030F0702030302020204" pitchFamily="66" charset="0"/>
                        </a:rPr>
                        <a:t> – they have</a:t>
                      </a:r>
                      <a:endParaRPr lang="en-GB" sz="2300" dirty="0">
                        <a:latin typeface="Comic Sans MS" panose="030F0702030302020204" pitchFamily="66" charset="0"/>
                      </a:endParaRPr>
                    </a:p>
                  </a:txBody>
                  <a:tcPr/>
                </a:tc>
                <a:tc>
                  <a:txBody>
                    <a:bodyPr/>
                    <a:lstStyle/>
                    <a:p>
                      <a:r>
                        <a:rPr lang="en-GB" sz="2300" dirty="0" err="1">
                          <a:latin typeface="Comic Sans MS" panose="030F0702030302020204" pitchFamily="66" charset="0"/>
                        </a:rPr>
                        <a:t>erstmals</a:t>
                      </a:r>
                      <a:r>
                        <a:rPr lang="en-GB" sz="2300" dirty="0">
                          <a:latin typeface="Comic Sans MS" panose="030F0702030302020204" pitchFamily="66" charset="0"/>
                        </a:rPr>
                        <a:t>- first of all</a:t>
                      </a:r>
                    </a:p>
                    <a:p>
                      <a:r>
                        <a:rPr lang="en-GB" sz="2300" dirty="0" err="1">
                          <a:latin typeface="Comic Sans MS" panose="030F0702030302020204" pitchFamily="66" charset="0"/>
                        </a:rPr>
                        <a:t>dann</a:t>
                      </a:r>
                      <a:r>
                        <a:rPr lang="en-GB" sz="2300" dirty="0">
                          <a:latin typeface="Comic Sans MS" panose="030F0702030302020204" pitchFamily="66" charset="0"/>
                        </a:rPr>
                        <a:t> – then</a:t>
                      </a:r>
                    </a:p>
                    <a:p>
                      <a:r>
                        <a:rPr lang="en-GB" sz="2300" dirty="0" err="1">
                          <a:latin typeface="Comic Sans MS" panose="030F0702030302020204" pitchFamily="66" charset="0"/>
                        </a:rPr>
                        <a:t>danach</a:t>
                      </a:r>
                      <a:r>
                        <a:rPr lang="en-GB" sz="2300" dirty="0">
                          <a:latin typeface="Comic Sans MS" panose="030F0702030302020204" pitchFamily="66" charset="0"/>
                        </a:rPr>
                        <a:t> – after that</a:t>
                      </a:r>
                    </a:p>
                    <a:p>
                      <a:r>
                        <a:rPr lang="en-GB" sz="2300" dirty="0" err="1">
                          <a:latin typeface="Comic Sans MS" panose="030F0702030302020204" pitchFamily="66" charset="0"/>
                        </a:rPr>
                        <a:t>auch</a:t>
                      </a:r>
                      <a:r>
                        <a:rPr lang="en-GB" sz="2300" baseline="0" dirty="0">
                          <a:latin typeface="Comic Sans MS" panose="030F0702030302020204" pitchFamily="66" charset="0"/>
                        </a:rPr>
                        <a:t> – also</a:t>
                      </a:r>
                    </a:p>
                    <a:p>
                      <a:r>
                        <a:rPr lang="en-GB" sz="2300" baseline="0" dirty="0" err="1">
                          <a:latin typeface="Comic Sans MS" panose="030F0702030302020204" pitchFamily="66" charset="0"/>
                        </a:rPr>
                        <a:t>endlich</a:t>
                      </a:r>
                      <a:r>
                        <a:rPr lang="en-GB" sz="2300" baseline="0" dirty="0">
                          <a:latin typeface="Comic Sans MS" panose="030F0702030302020204" pitchFamily="66" charset="0"/>
                        </a:rPr>
                        <a:t> - finally</a:t>
                      </a:r>
                      <a:endParaRPr lang="en-GB" sz="2300" dirty="0">
                        <a:latin typeface="Comic Sans MS" panose="030F0702030302020204" pitchFamily="66" charset="0"/>
                      </a:endParaRPr>
                    </a:p>
                  </a:txBody>
                  <a:tcPr/>
                </a:tc>
                <a:tc>
                  <a:txBody>
                    <a:bodyPr/>
                    <a:lstStyle/>
                    <a:p>
                      <a:r>
                        <a:rPr lang="en-GB" sz="2300" b="0" dirty="0" err="1">
                          <a:latin typeface="Comic Sans MS" panose="030F0702030302020204" pitchFamily="66" charset="0"/>
                        </a:rPr>
                        <a:t>Fisch</a:t>
                      </a:r>
                      <a:r>
                        <a:rPr lang="en-GB" sz="2300" b="0" dirty="0">
                          <a:latin typeface="Comic Sans MS" panose="030F0702030302020204" pitchFamily="66" charset="0"/>
                        </a:rPr>
                        <a:t>- fish</a:t>
                      </a:r>
                    </a:p>
                    <a:p>
                      <a:r>
                        <a:rPr lang="en-GB" sz="2300" b="0" dirty="0">
                          <a:latin typeface="Comic Sans MS" panose="030F0702030302020204" pitchFamily="66" charset="0"/>
                        </a:rPr>
                        <a:t>Pizza</a:t>
                      </a:r>
                    </a:p>
                    <a:p>
                      <a:r>
                        <a:rPr lang="en-GB" sz="2300" b="0" dirty="0" err="1">
                          <a:latin typeface="Comic Sans MS" panose="030F0702030302020204" pitchFamily="66" charset="0"/>
                        </a:rPr>
                        <a:t>Orangensaft</a:t>
                      </a:r>
                      <a:r>
                        <a:rPr lang="en-GB" sz="2300" b="0" baseline="0" dirty="0">
                          <a:latin typeface="Comic Sans MS" panose="030F0702030302020204" pitchFamily="66" charset="0"/>
                        </a:rPr>
                        <a:t> – orange juice</a:t>
                      </a:r>
                    </a:p>
                    <a:p>
                      <a:r>
                        <a:rPr lang="en-GB" sz="2300" b="0" baseline="0" dirty="0">
                          <a:latin typeface="Comic Sans MS" panose="030F0702030302020204" pitchFamily="66" charset="0"/>
                        </a:rPr>
                        <a:t>Limo – lemonade</a:t>
                      </a:r>
                    </a:p>
                    <a:p>
                      <a:r>
                        <a:rPr lang="en-GB" sz="2300" b="0" baseline="0" dirty="0" err="1">
                          <a:latin typeface="Comic Sans MS" panose="030F0702030302020204" pitchFamily="66" charset="0"/>
                        </a:rPr>
                        <a:t>einen</a:t>
                      </a:r>
                      <a:r>
                        <a:rPr lang="en-GB" sz="2300" b="0" baseline="0" dirty="0">
                          <a:latin typeface="Comic Sans MS" panose="030F0702030302020204" pitchFamily="66" charset="0"/>
                        </a:rPr>
                        <a:t> </a:t>
                      </a:r>
                      <a:r>
                        <a:rPr lang="en-GB" sz="2300" b="0" baseline="0" dirty="0" err="1">
                          <a:latin typeface="Comic Sans MS" panose="030F0702030302020204" pitchFamily="66" charset="0"/>
                        </a:rPr>
                        <a:t>Bootausflug</a:t>
                      </a:r>
                      <a:r>
                        <a:rPr lang="en-GB" sz="2300" b="0" baseline="0" dirty="0">
                          <a:latin typeface="Comic Sans MS" panose="030F0702030302020204" pitchFamily="66" charset="0"/>
                        </a:rPr>
                        <a:t> – boat trip</a:t>
                      </a:r>
                    </a:p>
                    <a:p>
                      <a:r>
                        <a:rPr lang="en-GB" sz="2300" b="0" dirty="0" err="1">
                          <a:latin typeface="Comic Sans MS" panose="030F0702030302020204" pitchFamily="66" charset="0"/>
                        </a:rPr>
                        <a:t>ein</a:t>
                      </a:r>
                      <a:r>
                        <a:rPr lang="en-GB" sz="2300" b="0" dirty="0">
                          <a:latin typeface="Comic Sans MS" panose="030F0702030302020204" pitchFamily="66" charset="0"/>
                        </a:rPr>
                        <a:t> </a:t>
                      </a:r>
                      <a:r>
                        <a:rPr lang="en-GB" sz="2300" b="0" dirty="0" err="1">
                          <a:latin typeface="Comic Sans MS" panose="030F0702030302020204" pitchFamily="66" charset="0"/>
                        </a:rPr>
                        <a:t>Radtour</a:t>
                      </a:r>
                      <a:r>
                        <a:rPr lang="en-GB" sz="2300" b="0" dirty="0">
                          <a:latin typeface="Comic Sans MS" panose="030F0702030302020204" pitchFamily="66" charset="0"/>
                        </a:rPr>
                        <a:t> – bike</a:t>
                      </a:r>
                      <a:r>
                        <a:rPr lang="en-GB" sz="2300" b="0" baseline="0" dirty="0">
                          <a:latin typeface="Comic Sans MS" panose="030F0702030302020204" pitchFamily="66" charset="0"/>
                        </a:rPr>
                        <a:t> tour</a:t>
                      </a:r>
                    </a:p>
                    <a:p>
                      <a:r>
                        <a:rPr lang="en-GB" sz="2300" b="0" baseline="0" dirty="0" err="1">
                          <a:latin typeface="Comic Sans MS" panose="030F0702030302020204" pitchFamily="66" charset="0"/>
                        </a:rPr>
                        <a:t>Musik</a:t>
                      </a:r>
                      <a:endParaRPr lang="en-GB" sz="2300" b="0" baseline="0" dirty="0">
                        <a:latin typeface="Comic Sans MS" panose="030F0702030302020204" pitchFamily="66" charset="0"/>
                      </a:endParaRPr>
                    </a:p>
                    <a:p>
                      <a:r>
                        <a:rPr lang="en-GB" sz="2300" b="0" baseline="0" dirty="0">
                          <a:latin typeface="Comic Sans MS" panose="030F0702030302020204" pitchFamily="66" charset="0"/>
                        </a:rPr>
                        <a:t>Tennis/ </a:t>
                      </a:r>
                      <a:r>
                        <a:rPr lang="en-GB" sz="2300" b="0" baseline="0" dirty="0" err="1">
                          <a:latin typeface="Comic Sans MS" panose="030F0702030302020204" pitchFamily="66" charset="0"/>
                        </a:rPr>
                        <a:t>Fussball</a:t>
                      </a:r>
                      <a:r>
                        <a:rPr lang="en-GB" sz="2300" b="0" baseline="0" dirty="0">
                          <a:latin typeface="Comic Sans MS" panose="030F0702030302020204" pitchFamily="66" charset="0"/>
                        </a:rPr>
                        <a:t>/ Volleyball</a:t>
                      </a:r>
                    </a:p>
                    <a:p>
                      <a:r>
                        <a:rPr lang="en-GB" sz="2300" b="0" baseline="0" dirty="0" err="1">
                          <a:latin typeface="Comic Sans MS" panose="030F0702030302020204" pitchFamily="66" charset="0"/>
                        </a:rPr>
                        <a:t>eine</a:t>
                      </a:r>
                      <a:r>
                        <a:rPr lang="en-GB" sz="2300" b="0" baseline="0" dirty="0">
                          <a:latin typeface="Comic Sans MS" panose="030F0702030302020204" pitchFamily="66" charset="0"/>
                        </a:rPr>
                        <a:t> </a:t>
                      </a:r>
                      <a:r>
                        <a:rPr lang="en-GB" sz="2300" b="0" baseline="0" dirty="0" err="1">
                          <a:latin typeface="Comic Sans MS" panose="030F0702030302020204" pitchFamily="66" charset="0"/>
                        </a:rPr>
                        <a:t>Kirche</a:t>
                      </a:r>
                      <a:r>
                        <a:rPr lang="en-GB" sz="2300" b="0" baseline="0" dirty="0">
                          <a:latin typeface="Comic Sans MS" panose="030F0702030302020204" pitchFamily="66" charset="0"/>
                        </a:rPr>
                        <a:t> – a church</a:t>
                      </a:r>
                    </a:p>
                    <a:p>
                      <a:r>
                        <a:rPr lang="en-GB" sz="2300" b="0" baseline="0" dirty="0" err="1">
                          <a:latin typeface="Comic Sans MS" panose="030F0702030302020204" pitchFamily="66" charset="0"/>
                        </a:rPr>
                        <a:t>einen</a:t>
                      </a:r>
                      <a:r>
                        <a:rPr lang="en-GB" sz="2300" b="0" baseline="0" dirty="0">
                          <a:latin typeface="Comic Sans MS" panose="030F0702030302020204" pitchFamily="66" charset="0"/>
                        </a:rPr>
                        <a:t> </a:t>
                      </a:r>
                      <a:r>
                        <a:rPr lang="en-GB" sz="2300" b="0" baseline="0" dirty="0" err="1">
                          <a:latin typeface="Comic Sans MS" panose="030F0702030302020204" pitchFamily="66" charset="0"/>
                        </a:rPr>
                        <a:t>Schloss</a:t>
                      </a:r>
                      <a:r>
                        <a:rPr lang="en-GB" sz="2300" b="0" baseline="0" dirty="0">
                          <a:latin typeface="Comic Sans MS" panose="030F0702030302020204" pitchFamily="66" charset="0"/>
                        </a:rPr>
                        <a:t> – a castle</a:t>
                      </a:r>
                    </a:p>
                    <a:p>
                      <a:r>
                        <a:rPr lang="en-GB" sz="2300" b="0" baseline="0" dirty="0">
                          <a:latin typeface="Comic Sans MS" panose="030F0702030302020204" pitchFamily="66" charset="0"/>
                        </a:rPr>
                        <a:t>Souvenirs/ </a:t>
                      </a:r>
                      <a:r>
                        <a:rPr lang="en-GB" sz="2300" b="0" baseline="0" dirty="0" err="1">
                          <a:latin typeface="Comic Sans MS" panose="030F0702030302020204" pitchFamily="66" charset="0"/>
                        </a:rPr>
                        <a:t>ein</a:t>
                      </a:r>
                      <a:r>
                        <a:rPr lang="en-GB" sz="2300" b="0" baseline="0" dirty="0">
                          <a:latin typeface="Comic Sans MS" panose="030F0702030302020204" pitchFamily="66" charset="0"/>
                        </a:rPr>
                        <a:t> T-Shirt/ </a:t>
                      </a:r>
                      <a:r>
                        <a:rPr lang="en-GB" sz="2300" b="0" baseline="0" dirty="0" err="1">
                          <a:latin typeface="Comic Sans MS" panose="030F0702030302020204" pitchFamily="66" charset="0"/>
                        </a:rPr>
                        <a:t>ein</a:t>
                      </a:r>
                      <a:r>
                        <a:rPr lang="en-GB" sz="2300" b="0" baseline="0" dirty="0">
                          <a:latin typeface="Comic Sans MS" panose="030F0702030302020204" pitchFamily="66" charset="0"/>
                        </a:rPr>
                        <a:t> Poster </a:t>
                      </a:r>
                      <a:endParaRPr lang="en-GB" sz="2300" b="0" dirty="0">
                        <a:latin typeface="Comic Sans MS" panose="030F0702030302020204" pitchFamily="66" charset="0"/>
                      </a:endParaRPr>
                    </a:p>
                  </a:txBody>
                  <a:tcPr/>
                </a:tc>
                <a:tc>
                  <a:txBody>
                    <a:bodyPr/>
                    <a:lstStyle/>
                    <a:p>
                      <a:r>
                        <a:rPr lang="en-GB" sz="2300" b="0" dirty="0" err="1">
                          <a:latin typeface="Comic Sans MS" panose="030F0702030302020204" pitchFamily="66" charset="0"/>
                        </a:rPr>
                        <a:t>gegessen</a:t>
                      </a:r>
                      <a:r>
                        <a:rPr lang="en-GB" sz="2300" b="0" dirty="0">
                          <a:latin typeface="Comic Sans MS" panose="030F0702030302020204" pitchFamily="66" charset="0"/>
                        </a:rPr>
                        <a:t> – eaten/ate</a:t>
                      </a:r>
                    </a:p>
                    <a:p>
                      <a:r>
                        <a:rPr lang="en-GB" sz="2300" b="0" dirty="0" err="1">
                          <a:latin typeface="Comic Sans MS" panose="030F0702030302020204" pitchFamily="66" charset="0"/>
                        </a:rPr>
                        <a:t>getrunken</a:t>
                      </a:r>
                      <a:r>
                        <a:rPr lang="en-GB" sz="2300" b="0" dirty="0">
                          <a:latin typeface="Comic Sans MS" panose="030F0702030302020204" pitchFamily="66" charset="0"/>
                        </a:rPr>
                        <a:t> – drunk/drank</a:t>
                      </a:r>
                    </a:p>
                    <a:p>
                      <a:r>
                        <a:rPr lang="en-GB" sz="2300" b="0" dirty="0" err="1">
                          <a:latin typeface="Comic Sans MS" panose="030F0702030302020204" pitchFamily="66" charset="0"/>
                        </a:rPr>
                        <a:t>gemacht</a:t>
                      </a:r>
                      <a:r>
                        <a:rPr lang="en-GB" sz="2300" b="0" baseline="0" dirty="0">
                          <a:latin typeface="Comic Sans MS" panose="030F0702030302020204" pitchFamily="66" charset="0"/>
                        </a:rPr>
                        <a:t> – done/did</a:t>
                      </a:r>
                    </a:p>
                    <a:p>
                      <a:r>
                        <a:rPr lang="en-GB" sz="2300" b="0" baseline="0" dirty="0" err="1">
                          <a:latin typeface="Comic Sans MS" panose="030F0702030302020204" pitchFamily="66" charset="0"/>
                        </a:rPr>
                        <a:t>gehört</a:t>
                      </a:r>
                      <a:r>
                        <a:rPr lang="en-GB" sz="2300" b="0" baseline="0" dirty="0">
                          <a:latin typeface="Comic Sans MS" panose="030F0702030302020204" pitchFamily="66" charset="0"/>
                        </a:rPr>
                        <a:t> – listened</a:t>
                      </a:r>
                    </a:p>
                    <a:p>
                      <a:r>
                        <a:rPr lang="en-GB" sz="2300" b="0" baseline="0" dirty="0" err="1">
                          <a:latin typeface="Comic Sans MS" panose="030F0702030302020204" pitchFamily="66" charset="0"/>
                        </a:rPr>
                        <a:t>gespielt</a:t>
                      </a:r>
                      <a:r>
                        <a:rPr lang="en-GB" sz="2300" b="0" baseline="0" dirty="0">
                          <a:latin typeface="Comic Sans MS" panose="030F0702030302020204" pitchFamily="66" charset="0"/>
                        </a:rPr>
                        <a:t> – played</a:t>
                      </a:r>
                    </a:p>
                    <a:p>
                      <a:r>
                        <a:rPr lang="en-GB" sz="2300" b="0" baseline="0" dirty="0" err="1">
                          <a:latin typeface="Comic Sans MS" panose="030F0702030302020204" pitchFamily="66" charset="0"/>
                        </a:rPr>
                        <a:t>gesehen</a:t>
                      </a:r>
                      <a:r>
                        <a:rPr lang="en-GB" sz="2300" b="0" baseline="0" dirty="0">
                          <a:latin typeface="Comic Sans MS" panose="030F0702030302020204" pitchFamily="66" charset="0"/>
                        </a:rPr>
                        <a:t> – seen/saw</a:t>
                      </a:r>
                    </a:p>
                    <a:p>
                      <a:r>
                        <a:rPr lang="en-GB" sz="2300" b="0" baseline="0" dirty="0" err="1">
                          <a:latin typeface="Comic Sans MS" panose="030F0702030302020204" pitchFamily="66" charset="0"/>
                        </a:rPr>
                        <a:t>gekauft</a:t>
                      </a:r>
                      <a:r>
                        <a:rPr lang="en-GB" sz="2300" b="0" baseline="0" dirty="0">
                          <a:latin typeface="Comic Sans MS" panose="030F0702030302020204" pitchFamily="66" charset="0"/>
                        </a:rPr>
                        <a:t> - bought</a:t>
                      </a:r>
                    </a:p>
                    <a:p>
                      <a:endParaRPr lang="en-GB" sz="2300" b="0" dirty="0">
                        <a:latin typeface="Comic Sans MS" panose="030F0702030302020204" pitchFamily="66" charset="0"/>
                      </a:endParaRPr>
                    </a:p>
                  </a:txBody>
                  <a:tcPr/>
                </a:tc>
                <a:extLst>
                  <a:ext uri="{0D108BD9-81ED-4DB2-BD59-A6C34878D82A}">
                    <a16:rowId xmlns:a16="http://schemas.microsoft.com/office/drawing/2014/main" val="3112677595"/>
                  </a:ext>
                </a:extLst>
              </a:tr>
            </a:tbl>
          </a:graphicData>
        </a:graphic>
      </p:graphicFrame>
      <p:sp>
        <p:nvSpPr>
          <p:cNvPr id="7" name="Rectangle 6">
            <a:extLst>
              <a:ext uri="{FF2B5EF4-FFF2-40B4-BE49-F238E27FC236}">
                <a16:creationId xmlns:a16="http://schemas.microsoft.com/office/drawing/2014/main" id="{0F1893C6-25B3-4644-850F-19813E74E24D}"/>
              </a:ext>
            </a:extLst>
          </p:cNvPr>
          <p:cNvSpPr/>
          <p:nvPr/>
        </p:nvSpPr>
        <p:spPr>
          <a:xfrm>
            <a:off x="91440" y="5941496"/>
            <a:ext cx="11177868" cy="707886"/>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LOOK AT THIS VOCABULARY. PRINT OFF, IF YOU CAN</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8" name="Ink 7">
                <a:extLst>
                  <a:ext uri="{FF2B5EF4-FFF2-40B4-BE49-F238E27FC236}">
                    <a16:creationId xmlns:a16="http://schemas.microsoft.com/office/drawing/2014/main" id="{17298855-ECE7-4334-8319-F19A3D59D571}"/>
                  </a:ext>
                </a:extLst>
              </p14:cNvPr>
              <p14:cNvContentPartPr/>
              <p14:nvPr>
                <p:extLst>
                  <p:ext uri="{42D2F446-02D8-4167-A562-619A0277C38B}">
                    <p15:isNarration xmlns:p15="http://schemas.microsoft.com/office/powerpoint/2012/main" val="1"/>
                  </p:ext>
                </p:extLst>
              </p14:nvPr>
            </p14:nvContentPartPr>
            <p14:xfrm>
              <a:off x="6778439" y="3967379"/>
              <a:ext cx="2" cy="2"/>
            </p14:xfrm>
          </p:contentPart>
        </mc:Choice>
        <mc:Fallback>
          <p:pic>
            <p:nvPicPr>
              <p:cNvPr id="8" name="Ink 7">
                <a:extLst>
                  <a:ext uri="{FF2B5EF4-FFF2-40B4-BE49-F238E27FC236}">
                    <a16:creationId xmlns:a16="http://schemas.microsoft.com/office/drawing/2014/main" id="{17298855-ECE7-4334-8319-F19A3D59D571}"/>
                  </a:ext>
                </a:extLst>
              </p:cNvPr>
              <p:cNvPicPr>
                <a:picLocks noGrp="1" noRot="1" noChangeAspect="1" noMove="1" noResize="1" noEditPoints="1" noAdjustHandles="1" noChangeArrowheads="1" noChangeShapeType="1"/>
              </p:cNvPicPr>
              <p:nvPr/>
            </p:nvPicPr>
            <p:blipFill>
              <a:blip r:embed="rId5"/>
              <a:stretch>
                <a:fillRect/>
              </a:stretch>
            </p:blipFill>
            <p:spPr>
              <a:xfrm>
                <a:off x="6778439" y="3967379"/>
                <a:ext cx="2" cy="2"/>
              </a:xfrm>
              <a:prstGeom prst="rect">
                <a:avLst/>
              </a:prstGeom>
            </p:spPr>
          </p:pic>
        </mc:Fallback>
      </mc:AlternateContent>
      <p:pic>
        <p:nvPicPr>
          <p:cNvPr id="9" name="Audio 8">
            <a:hlinkClick r:id="" action="ppaction://media"/>
            <a:extLst>
              <a:ext uri="{FF2B5EF4-FFF2-40B4-BE49-F238E27FC236}">
                <a16:creationId xmlns:a16="http://schemas.microsoft.com/office/drawing/2014/main" id="{413B2949-0EFD-4401-B490-8EDBA2F4C7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7429425"/>
      </p:ext>
    </p:extLst>
  </p:cSld>
  <p:clrMapOvr>
    <a:masterClrMapping/>
  </p:clrMapOvr>
  <mc:AlternateContent xmlns:mc="http://schemas.openxmlformats.org/markup-compatibility/2006">
    <mc:Choice xmlns:p14="http://schemas.microsoft.com/office/powerpoint/2010/main" Requires="p14">
      <p:transition spd="slow" p14:dur="2000" advTm="288522"/>
    </mc:Choice>
    <mc:Fallback>
      <p:transition spd="slow" advTm="288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30244" x="1527175" y="2152650"/>
          <p14:tracePt t="30246" x="1501775" y="1876425"/>
          <p14:tracePt t="30262" x="1489075" y="1701800"/>
          <p14:tracePt t="30267" x="1476375" y="1552575"/>
          <p14:tracePt t="30310" x="1476375" y="1514475"/>
          <p14:tracePt t="30558" x="1501775" y="1450975"/>
          <p14:tracePt t="30571" x="1527175" y="1414463"/>
          <p14:tracePt t="30601" x="1665288" y="1227138"/>
          <p14:tracePt t="30615" x="1727200" y="1138238"/>
          <p14:tracePt t="30637" x="1765300" y="1076325"/>
          <p14:tracePt t="30655" x="1790700" y="1050925"/>
          <p14:tracePt t="30673" x="1801813" y="1038225"/>
          <p14:tracePt t="30686" x="1839913" y="1014413"/>
          <p14:tracePt t="30706" x="1865313" y="1014413"/>
          <p14:tracePt t="30734" x="1878013" y="1001713"/>
          <p14:tracePt t="30769" x="1890713" y="1001713"/>
          <p14:tracePt t="30796" x="1903413" y="989013"/>
          <p14:tracePt t="30815" x="1903413" y="976313"/>
          <p14:tracePt t="30833" x="1914525" y="950913"/>
          <p14:tracePt t="30853" x="1914525" y="925513"/>
          <p14:tracePt t="30867" x="1927225" y="925513"/>
          <p14:tracePt t="30874" x="1927225" y="912813"/>
          <p14:tracePt t="30909" x="1927225" y="901700"/>
          <p14:tracePt t="31039" x="1939925" y="901700"/>
          <p14:tracePt t="31063" x="1939925" y="912813"/>
          <p14:tracePt t="31078" x="1939925" y="925513"/>
          <p14:tracePt t="31097" x="1952625" y="950913"/>
          <p14:tracePt t="31110" x="1952625" y="976313"/>
          <p14:tracePt t="31127" x="1952625" y="1014413"/>
          <p14:tracePt t="31140" x="1952625" y="1038225"/>
          <p14:tracePt t="31159" x="1952625" y="1076325"/>
          <p14:tracePt t="31174" x="1952625" y="1089025"/>
          <p14:tracePt t="31196" x="1952625" y="1101725"/>
          <p14:tracePt t="31216" x="1952625" y="1114425"/>
          <p14:tracePt t="31222" x="1952625" y="1125538"/>
          <p14:tracePt t="31260" x="1952625" y="1138238"/>
          <p14:tracePt t="31283" x="1952625" y="1150938"/>
          <p14:tracePt t="31306" x="1952625" y="1163638"/>
          <p14:tracePt t="31338" x="1952625" y="1176338"/>
          <p14:tracePt t="31364" x="1952625" y="1189038"/>
          <p14:tracePt t="31377" x="1952625" y="1201738"/>
          <p14:tracePt t="31408" x="1952625" y="1227138"/>
          <p14:tracePt t="31421" x="1952625" y="1238250"/>
          <p14:tracePt t="31439" x="1952625" y="1263650"/>
          <p14:tracePt t="31469" x="1952625" y="1289050"/>
          <p14:tracePt t="31484" x="1952625" y="1314450"/>
          <p14:tracePt t="31501" x="1952625" y="1327150"/>
          <p14:tracePt t="31504" x="1952625" y="1339850"/>
          <p14:tracePt t="31520" x="1952625" y="1363663"/>
          <p14:tracePt t="31535" x="1952625" y="1376363"/>
          <p14:tracePt t="31552" x="1952625" y="1401763"/>
          <p14:tracePt t="31568" x="1952625" y="1414463"/>
          <p14:tracePt t="31585" x="1952625" y="1427163"/>
          <p14:tracePt t="31610" x="1952625" y="1463675"/>
          <p14:tracePt t="31644" x="1952625" y="1489075"/>
          <p14:tracePt t="31659" x="1939925" y="1514475"/>
          <p14:tracePt t="31677" x="1939925" y="1527175"/>
          <p14:tracePt t="31679" x="1939925" y="1552575"/>
          <p14:tracePt t="31694" x="1939925" y="1563688"/>
          <p14:tracePt t="31713" x="1939925" y="1576388"/>
          <p14:tracePt t="31728" x="1939925" y="1589088"/>
          <p14:tracePt t="31750" x="1939925" y="1601788"/>
          <p14:tracePt t="31765" x="1939925" y="1614488"/>
          <p14:tracePt t="31798" x="1939925" y="1627188"/>
          <p14:tracePt t="31815" x="1939925" y="1639888"/>
          <p14:tracePt t="31858" x="1927225" y="1639888"/>
          <p14:tracePt t="31875" x="1927225" y="1652588"/>
          <p14:tracePt t="31907" x="1927225" y="1663700"/>
          <p14:tracePt t="31950" x="1927225" y="1676400"/>
          <p14:tracePt t="31953" x="1927225" y="1689100"/>
          <p14:tracePt t="32313" x="1927225" y="1701800"/>
          <p14:tracePt t="32329" x="1927225" y="1727200"/>
          <p14:tracePt t="32347" x="1927225" y="1765300"/>
          <p14:tracePt t="32370" x="1939925" y="1839913"/>
          <p14:tracePt t="32406" x="1939925" y="1889125"/>
          <p14:tracePt t="32421" x="1952625" y="1914525"/>
          <p14:tracePt t="32459" x="1965325" y="1965325"/>
          <p14:tracePt t="32477" x="1965325" y="1989138"/>
          <p14:tracePt t="32502" x="1978025" y="2001838"/>
          <p14:tracePt t="32517" x="1978025" y="2027238"/>
          <p14:tracePt t="32539" x="1978025" y="2052638"/>
          <p14:tracePt t="32553" x="1990725" y="2065338"/>
          <p14:tracePt t="32555" x="1990725" y="2078038"/>
          <p14:tracePt t="32592" x="1990725" y="2114550"/>
          <p14:tracePt t="32593" x="2003425" y="2114550"/>
          <p14:tracePt t="32611" x="2003425" y="2127250"/>
          <p14:tracePt t="32624" x="2003425" y="2139950"/>
          <p14:tracePt t="32642" x="2003425" y="2165350"/>
          <p14:tracePt t="32656" x="2014538" y="2165350"/>
          <p14:tracePt t="32675" x="2014538" y="2201863"/>
          <p14:tracePt t="32690" x="2027238" y="2214563"/>
          <p14:tracePt t="32706" x="2027238" y="2239963"/>
          <p14:tracePt t="32720" x="2027238" y="2265363"/>
          <p14:tracePt t="32740" x="2039938" y="2290763"/>
          <p14:tracePt t="32755" x="2039938" y="2303463"/>
          <p14:tracePt t="32769" x="2039938" y="2327275"/>
          <p14:tracePt t="32788" x="2052638" y="2365375"/>
          <p14:tracePt t="32806" x="2052638" y="2390775"/>
          <p14:tracePt t="32822" x="2052638" y="2427288"/>
          <p14:tracePt t="32829" x="2052638" y="2439988"/>
          <p14:tracePt t="32843" x="2052638" y="2452688"/>
          <p14:tracePt t="32862" x="2052638" y="2478088"/>
          <p14:tracePt t="32876" x="2065338" y="2490788"/>
          <p14:tracePt t="32896" x="2065338" y="2503488"/>
          <p14:tracePt t="32909" x="2065338" y="2516188"/>
          <p14:tracePt t="32927" x="2065338" y="2527300"/>
          <p14:tracePt t="33350" x="2078038" y="2540000"/>
          <p14:tracePt t="33365" x="2090738" y="2540000"/>
          <p14:tracePt t="33383" x="2090738" y="2552700"/>
          <p14:tracePt t="33447" x="2103438" y="2578100"/>
          <p14:tracePt t="33487" x="2116138" y="2590800"/>
          <p14:tracePt t="33550" x="2116138" y="2603500"/>
          <p14:tracePt t="33579" x="2127250" y="2603500"/>
          <p14:tracePt t="33625" x="2127250" y="2616200"/>
          <p14:tracePt t="34008" x="2203450" y="2616200"/>
          <p14:tracePt t="34024" x="2239963" y="2616200"/>
          <p14:tracePt t="34027" x="2290763" y="2616200"/>
          <p14:tracePt t="34046" x="2465388" y="2616200"/>
          <p14:tracePt t="34062" x="2565400" y="2603500"/>
          <p14:tracePt t="34082" x="2767013" y="2578100"/>
          <p14:tracePt t="34084" x="2854325" y="2565400"/>
          <p14:tracePt t="34104" x="3028950" y="2527300"/>
          <p14:tracePt t="34124" x="3228975" y="2478088"/>
          <p14:tracePt t="34139" x="3317875" y="2452688"/>
          <p14:tracePt t="34157" x="3517900" y="2390775"/>
          <p14:tracePt t="34182" x="3767138" y="2314575"/>
          <p14:tracePt t="34191" x="3843338" y="2278063"/>
          <p14:tracePt t="34204" x="3917950" y="2227263"/>
          <p14:tracePt t="34221" x="4030663" y="2114550"/>
          <p14:tracePt t="34238" x="4105275" y="2027238"/>
          <p14:tracePt t="34240" x="4156075" y="1914525"/>
          <p14:tracePt t="34258" x="4294188" y="1652588"/>
          <p14:tracePt t="34272" x="4330700" y="1552575"/>
          <p14:tracePt t="34282" x="4368800" y="1450975"/>
          <p14:tracePt t="34298" x="4394200" y="1363663"/>
          <p14:tracePt t="34300" x="4418013" y="1289050"/>
          <p14:tracePt t="34323" x="4443413" y="1189038"/>
          <p14:tracePt t="34341" x="4443413" y="1114425"/>
          <p14:tracePt t="34347" x="4443413" y="1076325"/>
          <p14:tracePt t="34366" x="4456113" y="1050925"/>
          <p14:tracePt t="34367" x="4456113" y="1014413"/>
          <p14:tracePt t="34375" x="4456113" y="989013"/>
          <p14:tracePt t="34390" x="4456113" y="976313"/>
          <p14:tracePt t="34409" x="4456113" y="938213"/>
          <p14:tracePt t="34428" x="4456113" y="925513"/>
          <p14:tracePt t="34441" x="4456113" y="912813"/>
          <p14:tracePt t="34477" x="4430713" y="901700"/>
          <p14:tracePt t="34489" x="4418013" y="901700"/>
          <p14:tracePt t="34509" x="4381500" y="901700"/>
          <p14:tracePt t="34529" x="4330700" y="901700"/>
          <p14:tracePt t="34547" x="4281488" y="901700"/>
          <p14:tracePt t="34563" x="4205288" y="950913"/>
          <p14:tracePt t="34583" x="4130675" y="1038225"/>
          <p14:tracePt t="34604" x="4030663" y="1176338"/>
          <p14:tracePt t="34611" x="3979863" y="1250950"/>
          <p14:tracePt t="34625" x="3943350" y="1314450"/>
          <p14:tracePt t="34645" x="3856038" y="1489075"/>
          <p14:tracePt t="34657" x="3830638" y="1589088"/>
          <p14:tracePt t="34660" x="3792538" y="1676400"/>
          <p14:tracePt t="34670" x="3767138" y="1801813"/>
          <p14:tracePt t="34725" x="3743325" y="2278063"/>
          <p14:tracePt t="34728" x="3743325" y="2365375"/>
          <p14:tracePt t="34748" x="3743325" y="2516188"/>
          <p14:tracePt t="34772" x="3743325" y="2627313"/>
          <p14:tracePt t="34785" x="3756025" y="2728913"/>
          <p14:tracePt t="34795" x="3779838" y="2765425"/>
          <p14:tracePt t="34835" x="3792538" y="2803525"/>
          <p14:tracePt t="34848" x="3792538" y="2816225"/>
          <p14:tracePt t="35110" x="3817938" y="2828925"/>
          <p14:tracePt t="35124" x="3817938" y="2878138"/>
          <p14:tracePt t="35145" x="3905250" y="3003550"/>
          <p14:tracePt t="35158" x="3956050" y="3041650"/>
          <p14:tracePt t="35182" x="4043363" y="3128963"/>
          <p14:tracePt t="35184" x="4092575" y="3154363"/>
          <p14:tracePt t="35202" x="4130675" y="3178175"/>
          <p14:tracePt t="35224" x="4256088" y="3216275"/>
          <p14:tracePt t="35243" x="4318000" y="3228975"/>
          <p14:tracePt t="35264" x="4356100" y="3228975"/>
          <p14:tracePt t="35282" x="4406900" y="3190875"/>
          <p14:tracePt t="35303" x="4468813" y="3041650"/>
          <p14:tracePt t="35317" x="4494213" y="2941638"/>
          <p14:tracePt t="35327" x="4506913" y="2828925"/>
          <p14:tracePt t="35364" x="4581525" y="2252663"/>
          <p14:tracePt t="35394" x="4594225" y="1814513"/>
          <p14:tracePt t="35416" x="4594225" y="1539875"/>
          <p14:tracePt t="35418" x="4594225" y="1401763"/>
          <p14:tracePt t="35441" x="4594225" y="1214438"/>
          <p14:tracePt t="35461" x="4581525" y="1063625"/>
          <p14:tracePt t="35475" x="4568825" y="1014413"/>
          <p14:tracePt t="35477" x="4556125" y="976313"/>
          <p14:tracePt t="35499" x="4518025" y="889000"/>
          <p14:tracePt t="35517" x="4494213" y="825500"/>
          <p14:tracePt t="35538" x="4456113" y="788988"/>
          <p14:tracePt t="35552" x="4443413" y="763588"/>
          <p14:tracePt t="35555" x="4418013" y="750888"/>
          <p14:tracePt t="35588" x="4318000" y="700088"/>
          <p14:tracePt t="35600" x="4268788" y="688975"/>
          <p14:tracePt t="35610" x="4217988" y="676275"/>
          <p14:tracePt t="35624" x="4130675" y="676275"/>
          <p14:tracePt t="35648" x="4030663" y="688975"/>
          <p14:tracePt t="35671" x="3879850" y="750888"/>
          <p14:tracePt t="35690" x="3830638" y="788988"/>
          <p14:tracePt t="35711" x="3705225" y="912813"/>
          <p14:tracePt t="35720" x="3667125" y="950913"/>
          <p14:tracePt t="35753" x="3530600" y="1214438"/>
          <p14:tracePt t="35764" x="3492500" y="1301750"/>
          <p14:tracePt t="35798" x="3367088" y="1727200"/>
          <p14:tracePt t="35811" x="3354388" y="1827213"/>
          <p14:tracePt t="35829" x="3328988" y="2052638"/>
          <p14:tracePt t="35842" x="3328988" y="2152650"/>
          <p14:tracePt t="35864" x="3328988" y="2352675"/>
          <p14:tracePt t="35866" x="3328988" y="2490788"/>
          <p14:tracePt t="35885" x="3354388" y="2603500"/>
          <p14:tracePt t="35887" x="3367088" y="2728913"/>
          <p14:tracePt t="35896" x="3405188" y="2840038"/>
          <p14:tracePt t="35910" x="3417888" y="2952750"/>
          <p14:tracePt t="35920" x="3441700" y="3016250"/>
          <p14:tracePt t="35953" x="3505200" y="3216275"/>
          <p14:tracePt t="35985" x="3530600" y="3316288"/>
          <p14:tracePt t="36017" x="3579813" y="3454400"/>
          <p14:tracePt t="36037" x="3605213" y="3529013"/>
          <p14:tracePt t="36046" x="3617913" y="3567113"/>
          <p14:tracePt t="36065" x="3643313" y="3616325"/>
          <p14:tracePt t="36076" x="3643313" y="3629025"/>
          <p14:tracePt t="36094" x="3667125" y="3654425"/>
          <p14:tracePt t="36117" x="3679825" y="3667125"/>
          <p14:tracePt t="36139" x="3692525" y="3703638"/>
          <p14:tracePt t="36159" x="3705225" y="3729038"/>
          <p14:tracePt t="36171" x="3717925" y="3729038"/>
          <p14:tracePt t="36191" x="3717925" y="3741738"/>
          <p14:tracePt t="36440" x="3730625" y="3703638"/>
          <p14:tracePt t="36458" x="3756025" y="3667125"/>
          <p14:tracePt t="36470" x="3805238" y="3567113"/>
          <p14:tracePt t="36489" x="3879850" y="3378200"/>
          <p14:tracePt t="36520" x="3992563" y="3041650"/>
          <p14:tracePt t="36536" x="4017963" y="2903538"/>
          <p14:tracePt t="36546" x="4030663" y="2803525"/>
          <p14:tracePt t="36577" x="4092575" y="2352675"/>
          <p14:tracePt t="36620" x="4117975" y="1989138"/>
          <p14:tracePt t="36634" x="4117975" y="1927225"/>
          <p14:tracePt t="36646" x="4130675" y="1752600"/>
          <p14:tracePt t="36668" x="4130675" y="1601788"/>
          <p14:tracePt t="36693" x="4130675" y="1476375"/>
          <p14:tracePt t="36694" x="4130675" y="1439863"/>
          <p14:tracePt t="36707" x="4130675" y="1401763"/>
          <p14:tracePt t="36716" x="4130675" y="1363663"/>
          <p14:tracePt t="36753" x="4117975" y="1263650"/>
          <p14:tracePt t="36764" x="4117975" y="1238250"/>
          <p14:tracePt t="36797" x="4092575" y="1176338"/>
          <p14:tracePt t="36816" x="4081463" y="1150938"/>
          <p14:tracePt t="36832" x="4081463" y="1138238"/>
          <p14:tracePt t="37162" x="4043363" y="1114425"/>
          <p14:tracePt t="37174" x="4030663" y="1114425"/>
          <p14:tracePt t="37197" x="3992563" y="1114425"/>
          <p14:tracePt t="37210" x="3943350" y="1114425"/>
          <p14:tracePt t="37220" x="3930650" y="1114425"/>
          <p14:tracePt t="37231" x="3892550" y="1114425"/>
          <p14:tracePt t="37258" x="3817938" y="1250950"/>
          <p14:tracePt t="37275" x="3756025" y="1339850"/>
          <p14:tracePt t="37288" x="3692525" y="1539875"/>
          <p14:tracePt t="37302" x="3667125" y="1639888"/>
          <p14:tracePt t="37313" x="3643313" y="1776413"/>
          <p14:tracePt t="37328" x="3617913" y="2039938"/>
          <p14:tracePt t="37351" x="3605213" y="2378075"/>
          <p14:tracePt t="37376" x="3630613" y="2840038"/>
          <p14:tracePt t="37398" x="3692525" y="3141663"/>
          <p14:tracePt t="37417" x="3743325" y="3354388"/>
          <p14:tracePt t="37428" x="3767138" y="3429000"/>
          <p14:tracePt t="37441" x="3779838" y="3479800"/>
          <p14:tracePt t="37455" x="3817938" y="3529013"/>
          <p14:tracePt t="37473" x="3830638" y="3529013"/>
          <p14:tracePt t="37711" x="3830638" y="3554413"/>
          <p14:tracePt t="37727" x="3830638" y="3667125"/>
          <p14:tracePt t="37739" x="3830638" y="3729038"/>
          <p14:tracePt t="37751" x="3830638" y="3792538"/>
          <p14:tracePt t="37775" x="3830638" y="4029075"/>
          <p14:tracePt t="37798" x="3856038" y="4179888"/>
          <p14:tracePt t="37814" x="3905250" y="4279900"/>
          <p14:tracePt t="37828" x="3930650" y="4330700"/>
          <p14:tracePt t="37842" x="3968750" y="4392613"/>
          <p14:tracePt t="37865" x="3992563" y="4430713"/>
          <p14:tracePt t="37887" x="4005263" y="4454525"/>
          <p14:tracePt t="37897" x="4017963" y="4454525"/>
          <p14:tracePt t="37912" x="4017963" y="4467225"/>
          <p14:tracePt t="38007" x="4017963" y="4443413"/>
          <p14:tracePt t="38008" x="4017963" y="4430713"/>
          <p14:tracePt t="38025" x="4017963" y="4418013"/>
          <p14:tracePt t="38035" x="4005263" y="4392613"/>
          <p14:tracePt t="38047" x="3992563" y="4379913"/>
          <p14:tracePt t="38081" x="3979863" y="4379913"/>
          <p14:tracePt t="38103" x="3979863" y="4367213"/>
          <p14:tracePt t="38113" x="3979863" y="4354513"/>
          <p14:tracePt t="38140" x="3979863" y="4341813"/>
          <p14:tracePt t="38183" x="4081463" y="4205288"/>
          <p14:tracePt t="38216" x="4294188" y="3992563"/>
          <p14:tracePt t="38247" x="4468813" y="3829050"/>
          <p14:tracePt t="38266" x="4556125" y="3741738"/>
          <p14:tracePt t="38284" x="4630738" y="3641725"/>
          <p14:tracePt t="38306" x="4719638" y="3490913"/>
          <p14:tracePt t="38316" x="4781550" y="3367088"/>
          <p14:tracePt t="38332" x="4843463" y="3103563"/>
          <p14:tracePt t="38342" x="4881563" y="2965450"/>
          <p14:tracePt t="38380" x="4945063" y="2590800"/>
          <p14:tracePt t="38393" x="4945063" y="2578100"/>
          <p14:tracePt t="38405" x="4945063" y="2552700"/>
          <p14:tracePt t="38628" x="4945063" y="2527300"/>
          <p14:tracePt t="38643" x="4932363" y="2403475"/>
          <p14:tracePt t="38655" x="4906963" y="2278063"/>
          <p14:tracePt t="38697" x="4794250" y="1689100"/>
          <p14:tracePt t="38710" x="4768850" y="1476375"/>
          <p14:tracePt t="38720" x="4756150" y="1389063"/>
          <p14:tracePt t="38734" x="4743450" y="1327150"/>
          <p14:tracePt t="38760" x="4732338" y="1189038"/>
          <p14:tracePt t="38773" x="4732338" y="1163638"/>
          <p14:tracePt t="38783" x="4732338" y="1125538"/>
          <p14:tracePt t="38799" x="4719638" y="1063625"/>
          <p14:tracePt t="38811" x="4719638" y="1038225"/>
          <p14:tracePt t="38831" x="4706938" y="1014413"/>
          <p14:tracePt t="38842" x="4706938" y="989013"/>
          <p14:tracePt t="38881" x="4694238" y="950913"/>
          <p14:tracePt t="38894" x="4681538" y="925513"/>
          <p14:tracePt t="38907" x="4668838" y="912813"/>
          <p14:tracePt t="38940" x="4643438" y="889000"/>
          <p14:tracePt t="38965" x="4606925" y="838200"/>
          <p14:tracePt t="38976" x="4594225" y="812800"/>
          <p14:tracePt t="38989" x="4568825" y="801688"/>
          <p14:tracePt t="39000" x="4543425" y="776288"/>
          <p14:tracePt t="39015" x="4494213" y="738188"/>
          <p14:tracePt t="39042" x="4406900" y="688975"/>
          <p14:tracePt t="39055" x="4381500" y="676275"/>
          <p14:tracePt t="39066" x="4330700" y="650875"/>
          <p14:tracePt t="39078" x="4281488" y="625475"/>
          <p14:tracePt t="39093" x="4256088" y="625475"/>
          <p14:tracePt t="39115" x="4205288" y="612775"/>
          <p14:tracePt t="39128" x="4168775" y="612775"/>
          <p14:tracePt t="39142" x="4156075" y="612775"/>
          <p14:tracePt t="39163" x="4105275" y="612775"/>
          <p14:tracePt t="39177" x="4092575" y="612775"/>
          <p14:tracePt t="39179" x="4068763" y="612775"/>
          <p14:tracePt t="39192" x="4043363" y="612775"/>
          <p14:tracePt t="39204" x="4030663" y="612775"/>
          <p14:tracePt t="39225" x="3979863" y="625475"/>
          <p14:tracePt t="39240" x="3968750" y="625475"/>
          <p14:tracePt t="39255" x="3943350" y="638175"/>
          <p14:tracePt t="39268" x="3930650" y="650875"/>
          <p14:tracePt t="39280" x="3917950" y="650875"/>
          <p14:tracePt t="39310" x="3879850" y="663575"/>
          <p14:tracePt t="39353" x="3830638" y="712788"/>
          <p14:tracePt t="39365" x="3817938" y="712788"/>
          <p14:tracePt t="39377" x="3817938" y="725488"/>
          <p14:tracePt t="39400" x="3792538" y="750888"/>
          <p14:tracePt t="39412" x="3767138" y="763588"/>
          <p14:tracePt t="39425" x="3756025" y="788988"/>
          <p14:tracePt t="39440" x="3730625" y="812800"/>
          <p14:tracePt t="39452" x="3705225" y="838200"/>
          <p14:tracePt t="39481" x="3654425" y="901700"/>
          <p14:tracePt t="39501" x="3630613" y="950913"/>
          <p14:tracePt t="39517" x="3605213" y="1014413"/>
          <p14:tracePt t="39542" x="3579813" y="1076325"/>
          <p14:tracePt t="39566" x="3554413" y="1163638"/>
          <p14:tracePt t="39582" x="3541713" y="1176338"/>
          <p14:tracePt t="39596" x="3517900" y="1227138"/>
          <p14:tracePt t="39620" x="3517900" y="1276350"/>
          <p14:tracePt t="39647" x="3492500" y="1363663"/>
          <p14:tracePt t="39675" x="3479800" y="1476375"/>
          <p14:tracePt t="39687" x="3467100" y="1539875"/>
          <p14:tracePt t="39702" x="3441700" y="1639888"/>
          <p14:tracePt t="39734" x="3417888" y="1827213"/>
          <p14:tracePt t="39754" x="3417888" y="1939925"/>
          <p14:tracePt t="39766" x="3417888" y="1989138"/>
          <p14:tracePt t="39788" x="3417888" y="2089150"/>
          <p14:tracePt t="39791" x="3417888" y="2127250"/>
          <p14:tracePt t="39810" x="3417888" y="2201863"/>
          <p14:tracePt t="39851" x="3492500" y="2339975"/>
          <p14:tracePt t="39864" x="3492500" y="2378075"/>
          <p14:tracePt t="39875" x="3517900" y="2403475"/>
          <p14:tracePt t="39888" x="3541713" y="2452688"/>
          <p14:tracePt t="39913" x="3567113" y="2516188"/>
          <p14:tracePt t="39925" x="3592513" y="2527300"/>
          <p14:tracePt t="39939" x="3630613" y="2578100"/>
          <p14:tracePt t="39984" x="3743325" y="2703513"/>
          <p14:tracePt t="39999" x="3779838" y="2703513"/>
          <p14:tracePt t="40022" x="3830638" y="2740025"/>
          <p14:tracePt t="40038" x="3892550" y="2778125"/>
          <p14:tracePt t="40050" x="3917950" y="2790825"/>
          <p14:tracePt t="40066" x="4005263" y="2828925"/>
          <p14:tracePt t="40078" x="4068763" y="2840038"/>
          <p14:tracePt t="40095" x="4168775" y="2878138"/>
          <p14:tracePt t="40107" x="4205288" y="2890838"/>
          <p14:tracePt t="40152" x="4406900" y="2928938"/>
          <p14:tracePt t="40162" x="4456113" y="2928938"/>
          <p14:tracePt t="40175" x="4506913" y="2928938"/>
          <p14:tracePt t="40187" x="4543425" y="2928938"/>
          <p14:tracePt t="40210" x="4630738" y="2928938"/>
          <p14:tracePt t="40224" x="4656138" y="2928938"/>
          <p14:tracePt t="40236" x="4668838" y="2928938"/>
          <p14:tracePt t="40238" x="4706938" y="2916238"/>
          <p14:tracePt t="40251" x="4719638" y="2916238"/>
          <p14:tracePt t="40266" x="4743450" y="2890838"/>
          <p14:tracePt t="40283" x="4794250" y="2852738"/>
          <p14:tracePt t="40297" x="4856163" y="2752725"/>
          <p14:tracePt t="40329" x="4968875" y="2452688"/>
          <p14:tracePt t="40364" x="5032375" y="1689100"/>
          <p14:tracePt t="40382" x="5032375" y="1489075"/>
          <p14:tracePt t="40394" x="5032375" y="1138238"/>
          <p14:tracePt t="40406" x="5032375" y="1001713"/>
          <p14:tracePt t="40432" x="4968875" y="776288"/>
          <p14:tracePt t="40433" x="4919663" y="676275"/>
          <p14:tracePt t="40450" x="4906963" y="600075"/>
          <p14:tracePt t="40463" x="4832350" y="450850"/>
          <p14:tracePt t="40475" x="4794250" y="387350"/>
          <p14:tracePt t="40488" x="4756150" y="325438"/>
          <p14:tracePt t="40499" x="4706938" y="263525"/>
          <p14:tracePt t="40522" x="4594225" y="112713"/>
          <p14:tracePt t="40536" x="4543425" y="74613"/>
          <p14:tracePt t="40549" x="4468813" y="0"/>
          <p14:tracePt t="40737" x="3892550" y="150813"/>
          <p14:tracePt t="40759" x="3830638" y="250825"/>
          <p14:tracePt t="40773" x="3779838" y="350838"/>
          <p14:tracePt t="40784" x="3743325" y="412750"/>
          <p14:tracePt t="40797" x="3717925" y="463550"/>
          <p14:tracePt t="40815" x="3667125" y="612775"/>
          <p14:tracePt t="40828" x="3630613" y="688975"/>
          <p14:tracePt t="40847" x="3592513" y="825500"/>
          <p14:tracePt t="40862" x="3554413" y="989013"/>
          <p14:tracePt t="40876" x="3530600" y="1063625"/>
          <p14:tracePt t="40892" x="3505200" y="1201738"/>
          <p14:tracePt t="40905" x="3492500" y="1276350"/>
          <p14:tracePt t="40932" x="3454400" y="1527175"/>
          <p14:tracePt t="40950" x="3441700" y="1701800"/>
          <p14:tracePt t="40962" x="3429000" y="1765300"/>
          <p14:tracePt t="40976" x="3417888" y="1839913"/>
          <p14:tracePt t="40991" x="3405188" y="1939925"/>
          <p14:tracePt t="41002" x="3392488" y="1978025"/>
          <p14:tracePt t="41016" x="3392488" y="2014538"/>
          <p14:tracePt t="41313" x="3392488" y="2039938"/>
          <p14:tracePt t="41329" x="3392488" y="2089150"/>
          <p14:tracePt t="41343" x="3392488" y="2139950"/>
          <p14:tracePt t="41380" x="3417888" y="2365375"/>
          <p14:tracePt t="41394" x="3429000" y="2439988"/>
          <p14:tracePt t="41407" x="3454400" y="2578100"/>
          <p14:tracePt t="41453" x="3479800" y="2728913"/>
          <p14:tracePt t="41466" x="3505200" y="2790825"/>
          <p14:tracePt t="41497" x="3517900" y="2865438"/>
          <p14:tracePt t="41523" x="3530600" y="2928938"/>
          <p14:tracePt t="41533" x="3541713" y="2952750"/>
          <p14:tracePt t="41567" x="3541713" y="2965450"/>
          <p14:tracePt t="41579" x="3541713" y="2978150"/>
          <p14:tracePt t="41694" x="3541713" y="2990850"/>
          <p14:tracePt t="41723" x="3554413" y="3003550"/>
          <p14:tracePt t="41765" x="3554413" y="3016250"/>
          <p14:tracePt t="42078" x="3567113" y="3016250"/>
          <p14:tracePt t="42103" x="3643313" y="3003550"/>
          <p14:tracePt t="42117" x="3779838" y="2941638"/>
          <p14:tracePt t="42131" x="3892550" y="2903538"/>
          <p14:tracePt t="42146" x="4017963" y="2852738"/>
          <p14:tracePt t="42160" x="4305300" y="2740025"/>
          <p14:tracePt t="42171" x="4506913" y="2652713"/>
          <p14:tracePt t="42188" x="4843463" y="2527300"/>
          <p14:tracePt t="42204" x="4994275" y="2465388"/>
          <p14:tracePt t="42216" x="5294313" y="2303463"/>
          <p14:tracePt t="42257" x="5770563" y="1939925"/>
          <p14:tracePt t="42280" x="5832475" y="1901825"/>
          <p14:tracePt t="42298" x="5908675" y="1814513"/>
          <p14:tracePt t="42540" x="5908675" y="1801813"/>
          <p14:tracePt t="42551" x="5908675" y="1789113"/>
          <p14:tracePt t="42565" x="5908675" y="1727200"/>
          <p14:tracePt t="42592" x="5921375" y="1627188"/>
          <p14:tracePt t="42608" x="5932488" y="1539875"/>
          <p14:tracePt t="42647" x="5970588" y="1401763"/>
          <p14:tracePt t="42663" x="5970588" y="1389063"/>
          <p14:tracePt t="42664" x="5983288" y="1376363"/>
          <p14:tracePt t="42680" x="5983288" y="1350963"/>
          <p14:tracePt t="42692" x="5983288" y="1339850"/>
          <p14:tracePt t="42718" x="5983288" y="1327150"/>
          <p14:tracePt t="43212" x="5983288" y="1314450"/>
          <p14:tracePt t="43224" x="5983288" y="1301750"/>
          <p14:tracePt t="43239" x="5995988" y="1276350"/>
          <p14:tracePt t="43250" x="6021388" y="1250950"/>
          <p14:tracePt t="43280" x="6057900" y="1189038"/>
          <p14:tracePt t="43301" x="6096000" y="1163638"/>
          <p14:tracePt t="43315" x="6121400" y="1138238"/>
          <p14:tracePt t="43333" x="6134100" y="1125538"/>
          <p14:tracePt t="43349" x="6134100" y="1114425"/>
          <p14:tracePt t="43362" x="6146800" y="1101725"/>
          <p14:tracePt t="43395" x="6157913" y="1101725"/>
          <p14:tracePt t="43424" x="6170613" y="1089025"/>
          <p14:tracePt t="44180" x="6170613" y="1101725"/>
          <p14:tracePt t="44192" x="6170613" y="1114425"/>
          <p14:tracePt t="44206" x="6170613" y="1125538"/>
          <p14:tracePt t="44219" x="6157913" y="1138238"/>
          <p14:tracePt t="44235" x="6157913" y="1150938"/>
          <p14:tracePt t="44254" x="6146800" y="1176338"/>
          <p14:tracePt t="44283" x="6146800" y="1189038"/>
          <p14:tracePt t="44832" x="6146800" y="1201738"/>
          <p14:tracePt t="44853" x="6146800" y="1227138"/>
          <p14:tracePt t="44857" x="6146800" y="1238250"/>
          <p14:tracePt t="44877" x="6146800" y="1263650"/>
          <p14:tracePt t="44892" x="6146800" y="1289050"/>
          <p14:tracePt t="44893" x="6146800" y="1314450"/>
          <p14:tracePt t="44908" x="6146800" y="1339850"/>
          <p14:tracePt t="44920" x="6146800" y="1363663"/>
          <p14:tracePt t="44947" x="6146800" y="1476375"/>
          <p14:tracePt t="44961" x="6146800" y="1552575"/>
          <p14:tracePt t="44977" x="6146800" y="1576388"/>
          <p14:tracePt t="44994" x="6134100" y="1639888"/>
          <p14:tracePt t="45009" x="6134100" y="1652588"/>
          <p14:tracePt t="45041" x="6134100" y="1676400"/>
          <p14:tracePt t="45066" x="6134100" y="1689100"/>
          <p14:tracePt t="45461" x="6134100" y="1714500"/>
          <p14:tracePt t="45476" x="6134100" y="1739900"/>
          <p14:tracePt t="45478" x="6134100" y="1776413"/>
          <p14:tracePt t="45492" x="6121400" y="1827213"/>
          <p14:tracePt t="45504" x="6121400" y="1876425"/>
          <p14:tracePt t="45519" x="6108700" y="2027238"/>
          <p14:tracePt t="45533" x="6096000" y="2101850"/>
          <p14:tracePt t="45548" x="6096000" y="2278063"/>
          <p14:tracePt t="45565" x="6096000" y="2427288"/>
          <p14:tracePt t="45582" x="6096000" y="2516188"/>
          <p14:tracePt t="45596" x="6096000" y="2678113"/>
          <p14:tracePt t="45610" x="6096000" y="2752725"/>
          <p14:tracePt t="45646" x="6096000" y="2990850"/>
          <p14:tracePt t="45666" x="6096000" y="3003550"/>
          <p14:tracePt t="45680" x="6096000" y="3041650"/>
          <p14:tracePt t="46013" x="6096000" y="3065463"/>
          <p14:tracePt t="46039" x="6083300" y="3103563"/>
          <p14:tracePt t="46051" x="6083300" y="3128963"/>
          <p14:tracePt t="46052" x="6083300" y="3165475"/>
          <p14:tracePt t="46067" x="6083300" y="3216275"/>
          <p14:tracePt t="46085" x="6083300" y="3328988"/>
          <p14:tracePt t="46101" x="6083300" y="3454400"/>
          <p14:tracePt t="46112" x="6083300" y="3529013"/>
          <p14:tracePt t="46129" x="6083300" y="3667125"/>
          <p14:tracePt t="46144" x="6083300" y="3716338"/>
          <p14:tracePt t="46161" x="6083300" y="3803650"/>
          <p14:tracePt t="46175" x="6083300" y="3841750"/>
          <p14:tracePt t="46193" x="6083300" y="3905250"/>
          <p14:tracePt t="46204" x="6083300" y="3941763"/>
          <p14:tracePt t="46220" x="6083300" y="4005263"/>
          <p14:tracePt t="46231" x="6083300" y="4041775"/>
          <p14:tracePt t="46248" x="6083300" y="4092575"/>
          <p14:tracePt t="46268" x="6083300" y="4129088"/>
          <p14:tracePt t="46300" x="6083300" y="4141788"/>
          <p14:tracePt t="46561" x="6096000" y="4141788"/>
          <p14:tracePt t="46579" x="6157913" y="4079875"/>
          <p14:tracePt t="46595" x="6270625" y="4005263"/>
          <p14:tracePt t="46616" x="6834188" y="3629025"/>
          <p14:tracePt t="46635" x="7510463" y="3203575"/>
          <p14:tracePt t="46679" x="8686800" y="2590800"/>
          <p14:tracePt t="46692" x="8874125" y="2516188"/>
          <p14:tracePt t="46709" x="9150350" y="2378075"/>
          <p14:tracePt t="46723" x="9250363" y="2327275"/>
          <p14:tracePt t="46742" x="9288463" y="2303463"/>
          <p14:tracePt t="46742" x="9312275" y="2278063"/>
          <p14:tracePt t="46757" x="9324975" y="2252663"/>
          <p14:tracePt t="47037" x="9388475" y="2152650"/>
          <p14:tracePt t="47048" x="9413875" y="2101850"/>
          <p14:tracePt t="47064" x="9525000" y="1927225"/>
          <p14:tracePt t="47077" x="9575800" y="1839913"/>
          <p14:tracePt t="47093" x="9688513" y="1714500"/>
          <p14:tracePt t="47108" x="9763125" y="1652588"/>
          <p14:tracePt t="47125" x="9839325" y="1563688"/>
          <p14:tracePt t="47176" x="9939338" y="1463675"/>
          <p14:tracePt t="47205" x="9952038" y="1450975"/>
          <p14:tracePt t="47519" x="9952038" y="1439863"/>
          <p14:tracePt t="47534" x="9975850" y="1389063"/>
          <p14:tracePt t="47548" x="9988550" y="1363663"/>
          <p14:tracePt t="47563" x="10013950" y="1327150"/>
          <p14:tracePt t="47582" x="10052050" y="1301750"/>
          <p14:tracePt t="47600" x="10075863" y="1263650"/>
          <p14:tracePt t="47618" x="10088563" y="1250950"/>
          <p14:tracePt t="47619" x="10101263" y="1250950"/>
          <p14:tracePt t="47631" x="10113963" y="1238250"/>
          <p14:tracePt t="47646" x="10113963" y="1227138"/>
          <p14:tracePt t="47672" x="10152063" y="1214438"/>
          <p14:tracePt t="47689" x="10164763" y="1214438"/>
          <p14:tracePt t="47718" x="10177463" y="1201738"/>
          <p14:tracePt t="47765" x="10226675" y="1189038"/>
          <p14:tracePt t="47798" x="10252075" y="1176338"/>
          <p14:tracePt t="47849" x="10264775" y="1176338"/>
          <p14:tracePt t="48123" x="10264775" y="1163638"/>
          <p14:tracePt t="48194" x="10264775" y="1125538"/>
          <p14:tracePt t="48208" x="10264775" y="1114425"/>
          <p14:tracePt t="48223" x="10264775" y="1089025"/>
          <p14:tracePt t="48252" x="10264775" y="1076325"/>
          <p14:tracePt t="48253" x="10264775" y="1063625"/>
          <p14:tracePt t="48263" x="10264775" y="1050925"/>
          <p14:tracePt t="48297" x="10264775" y="1038225"/>
          <p14:tracePt t="48349" x="10264775" y="1025525"/>
          <p14:tracePt t="48820" x="10264775" y="1050925"/>
          <p14:tracePt t="48830" x="10264775" y="1076325"/>
          <p14:tracePt t="48846" x="10264775" y="1125538"/>
          <p14:tracePt t="48860" x="10264775" y="1163638"/>
          <p14:tracePt t="48879" x="10264775" y="1227138"/>
          <p14:tracePt t="48891" x="10264775" y="1263650"/>
          <p14:tracePt t="48909" x="10252075" y="1350963"/>
          <p14:tracePt t="48923" x="10239375" y="1427163"/>
          <p14:tracePt t="48925" x="10239375" y="1489075"/>
          <p14:tracePt t="48945" x="10226675" y="1627188"/>
          <p14:tracePt t="48960" x="10213975" y="1689100"/>
          <p14:tracePt t="48979" x="10201275" y="1801813"/>
          <p14:tracePt t="48992" x="10201275" y="1914525"/>
          <p14:tracePt t="49008" x="10201275" y="1965325"/>
          <p14:tracePt t="49020" x="10188575" y="2039938"/>
          <p14:tracePt t="49022" x="10177463" y="2101850"/>
          <p14:tracePt t="49043" x="10164763" y="2190750"/>
          <p14:tracePt t="49082" x="10164763" y="2314575"/>
          <p14:tracePt t="49097" x="10164763" y="2327275"/>
          <p14:tracePt t="49115" x="10164763" y="2339975"/>
          <p14:tracePt t="49135" x="10152063" y="2352675"/>
          <p14:tracePt t="49175" x="10139363" y="2339975"/>
          <p14:tracePt t="49191" x="10126663" y="2278063"/>
          <p14:tracePt t="49207" x="10101263" y="2178050"/>
          <p14:tracePt t="49219" x="10088563" y="2114550"/>
          <p14:tracePt t="49236" x="10064750" y="1965325"/>
          <p14:tracePt t="49249" x="10052050" y="1876425"/>
          <p14:tracePt t="49265" x="10052050" y="1739900"/>
          <p14:tracePt t="49305" x="10052050" y="1514475"/>
          <p14:tracePt t="49317" x="10052050" y="1476375"/>
          <p14:tracePt t="49336" x="10052050" y="1414463"/>
          <p14:tracePt t="49349" x="10052050" y="1401763"/>
          <p14:tracePt t="49367" x="10052050" y="1350963"/>
          <p14:tracePt t="49392" x="10052050" y="1339850"/>
          <p14:tracePt t="49422" x="10052050" y="1327150"/>
          <p14:tracePt t="49465" x="10052050" y="1314450"/>
          <p14:tracePt t="49880" x="10052050" y="1289050"/>
          <p14:tracePt t="49892" x="10052050" y="1263650"/>
          <p14:tracePt t="49914" x="10052050" y="1250950"/>
          <p14:tracePt t="49937" x="10052050" y="1227138"/>
          <p14:tracePt t="49960" x="10064750" y="1201738"/>
          <p14:tracePt t="49971" x="10064750" y="1189038"/>
          <p14:tracePt t="49987" x="10075863" y="1176338"/>
          <p14:tracePt t="49999" x="10075863" y="1163638"/>
          <p14:tracePt t="50029" x="10075863" y="1150938"/>
          <p14:tracePt t="50057" x="10088563" y="1138238"/>
          <p14:tracePt t="50082" x="10088563" y="1125538"/>
          <p14:tracePt t="50097" x="10101263" y="1125538"/>
          <p14:tracePt t="50114" x="10101263" y="1114425"/>
          <p14:tracePt t="50134" x="10113963" y="1101725"/>
          <p14:tracePt t="50149" x="10126663" y="1089025"/>
          <p14:tracePt t="50182" x="10139363" y="1089025"/>
          <p14:tracePt t="50211" x="10139363" y="1076325"/>
          <p14:tracePt t="50260" x="10152063" y="1063625"/>
          <p14:tracePt t="50318" x="10164763" y="1063625"/>
          <p14:tracePt t="50343" x="10177463" y="1063625"/>
          <p14:tracePt t="50788" x="10188575" y="1063625"/>
          <p14:tracePt t="50814" x="10201275" y="1063625"/>
          <p14:tracePt t="50884" x="10226675" y="1063625"/>
          <p14:tracePt t="50895" x="10226675" y="1076325"/>
          <p14:tracePt t="50911" x="10226675" y="1101725"/>
          <p14:tracePt t="50923" x="10239375" y="1125538"/>
          <p14:tracePt t="50943" x="10239375" y="1163638"/>
          <p14:tracePt t="50957" x="10239375" y="1214438"/>
          <p14:tracePt t="50960" x="10239375" y="1263650"/>
          <p14:tracePt t="50982" x="10239375" y="1401763"/>
          <p14:tracePt t="51000" x="10239375" y="1576388"/>
          <p14:tracePt t="51017" x="10239375" y="1752600"/>
          <p14:tracePt t="51028" x="10226675" y="1865313"/>
          <p14:tracePt t="51045" x="10213975" y="1965325"/>
          <p14:tracePt t="51084" x="10152063" y="2327275"/>
          <p14:tracePt t="51085" x="10139363" y="2390775"/>
          <p14:tracePt t="51096" x="10139363" y="2427288"/>
          <p14:tracePt t="51115" x="10113963" y="2490788"/>
          <p14:tracePt t="51126" x="10113963" y="2503488"/>
          <p14:tracePt t="51413" x="10113963" y="2490788"/>
          <p14:tracePt t="51445" x="10113963" y="2516188"/>
          <p14:tracePt t="51460" x="10101263" y="2552700"/>
          <p14:tracePt t="51479" x="10101263" y="2640013"/>
          <p14:tracePt t="51495" x="10101263" y="2765425"/>
          <p14:tracePt t="51515" x="10101263" y="2978150"/>
          <p14:tracePt t="51533" x="10088563" y="3128963"/>
          <p14:tracePt t="51548" x="10088563" y="3190875"/>
          <p14:tracePt t="51590" x="10064750" y="3467100"/>
          <p14:tracePt t="51592" x="10064750" y="3516313"/>
          <p14:tracePt t="51635" x="10064750" y="3603625"/>
          <p14:tracePt t="51646" x="10064750" y="3616325"/>
          <p14:tracePt t="51923" x="10064750" y="3667125"/>
          <p14:tracePt t="51936" x="10064750" y="3692525"/>
          <p14:tracePt t="51956" x="10064750" y="3767138"/>
          <p14:tracePt t="51967" x="10064750" y="3816350"/>
          <p14:tracePt t="51985" x="10064750" y="3905250"/>
          <p14:tracePt t="51999" x="10064750" y="3929063"/>
          <p14:tracePt t="52018" x="10064750" y="3979863"/>
          <p14:tracePt t="52032" x="10064750" y="4005263"/>
          <p14:tracePt t="52051" x="10064750" y="4029075"/>
          <p14:tracePt t="52061" x="10064750" y="4041775"/>
          <p14:tracePt t="52103" x="10064750" y="4054475"/>
          <p14:tracePt t="52190" x="10064750" y="4041775"/>
          <p14:tracePt t="52204" x="10064750" y="3954463"/>
          <p14:tracePt t="52225" x="10052050" y="3816350"/>
          <p14:tracePt t="52240" x="10039350" y="3692525"/>
          <p14:tracePt t="52259" x="10039350" y="3441700"/>
          <p14:tracePt t="52271" x="10026650" y="3290888"/>
          <p14:tracePt t="52294" x="10026650" y="2878138"/>
          <p14:tracePt t="52314" x="10026650" y="2627313"/>
          <p14:tracePt t="52332" x="10026650" y="2378075"/>
          <p14:tracePt t="52345" x="10013950" y="2278063"/>
          <p14:tracePt t="52369" x="10013950" y="2127250"/>
          <p14:tracePt t="52385" x="10013950" y="1989138"/>
          <p14:tracePt t="52411" x="10013950" y="1889125"/>
          <p14:tracePt t="52426" x="10013950" y="1865313"/>
          <p14:tracePt t="52446" x="10013950" y="1827213"/>
          <p14:tracePt t="52724" x="10013950" y="1765300"/>
          <p14:tracePt t="52736" x="10013950" y="1727200"/>
          <p14:tracePt t="52757" x="10001250" y="1639888"/>
          <p14:tracePt t="52771" x="10001250" y="1563688"/>
          <p14:tracePt t="52792" x="10001250" y="1476375"/>
          <p14:tracePt t="52805" x="10001250" y="1439863"/>
          <p14:tracePt t="52826" x="10001250" y="1376363"/>
          <p14:tracePt t="52872" x="10001250" y="1276350"/>
          <p14:tracePt t="52916" x="10001250" y="1227138"/>
          <p14:tracePt t="52946" x="10001250" y="1214438"/>
          <p14:tracePt t="52977" x="10001250" y="1189038"/>
          <p14:tracePt t="52989" x="10001250" y="1176338"/>
          <p14:tracePt t="53008" x="10001250" y="1150938"/>
          <p14:tracePt t="53057" x="10001250" y="1114425"/>
          <p14:tracePt t="53086" x="10013950" y="1089025"/>
          <p14:tracePt t="53108" x="10013950" y="1076325"/>
          <p14:tracePt t="53124" x="10013950" y="1063625"/>
          <p14:tracePt t="53377" x="10026650" y="1063625"/>
          <p14:tracePt t="53392" x="10039350" y="1050925"/>
          <p14:tracePt t="53410" x="10052050" y="1050925"/>
          <p14:tracePt t="53432" x="10088563" y="1050925"/>
          <p14:tracePt t="53456" x="10126663" y="1050925"/>
          <p14:tracePt t="53494" x="10201275" y="1050925"/>
          <p14:tracePt t="53525" x="10277475" y="1050925"/>
          <p14:tracePt t="53546" x="10339388" y="1050925"/>
          <p14:tracePt t="53550" x="10364788" y="1050925"/>
          <p14:tracePt t="53573" x="10377488" y="1050925"/>
          <p14:tracePt t="53589" x="10390188" y="1050925"/>
          <p14:tracePt t="53867" x="10377488" y="1050925"/>
          <p14:tracePt t="53890" x="10326688" y="1089025"/>
          <p14:tracePt t="53910" x="10288588" y="1138238"/>
          <p14:tracePt t="53938" x="10213975" y="1238250"/>
          <p14:tracePt t="53958" x="10177463" y="1301750"/>
          <p14:tracePt t="53990" x="10139363" y="1389063"/>
          <p14:tracePt t="53999" x="10126663" y="1414463"/>
          <p14:tracePt t="54018" x="10113963" y="1489075"/>
          <p14:tracePt t="54043" x="10113963" y="1552575"/>
          <p14:tracePt t="54045" x="10113963" y="1589088"/>
          <p14:tracePt t="54064" x="10113963" y="1676400"/>
          <p14:tracePt t="54090" x="10113963" y="1801813"/>
          <p14:tracePt t="54111" x="10126663" y="1927225"/>
          <p14:tracePt t="54142" x="10164763" y="2127250"/>
          <p14:tracePt t="54143" x="10177463" y="2190750"/>
          <p14:tracePt t="54163" x="10188575" y="2290763"/>
          <p14:tracePt t="54190" x="10213975" y="2378075"/>
          <p14:tracePt t="54191" x="10226675" y="2414588"/>
          <p14:tracePt t="54211" x="10226675" y="2427288"/>
          <p14:tracePt t="54238" x="10226675" y="2452688"/>
          <p14:tracePt t="54543" x="10213975" y="2740025"/>
          <p14:tracePt t="54564" x="10201275" y="2952750"/>
          <p14:tracePt t="54593" x="10201275" y="3367088"/>
          <p14:tracePt t="54611" x="10201275" y="3629025"/>
          <p14:tracePt t="54630" x="10201275" y="3729038"/>
          <p14:tracePt t="54642" x="10201275" y="3767138"/>
          <p14:tracePt t="54661" x="10201275" y="3829050"/>
          <p14:tracePt t="55114" x="10164763" y="3829050"/>
          <p14:tracePt t="55130" x="10064750" y="3841750"/>
          <p14:tracePt t="55148" x="9863138" y="3841750"/>
          <p14:tracePt t="55159" x="9750425" y="3841750"/>
          <p14:tracePt t="55178" x="9488488" y="3779838"/>
          <p14:tracePt t="55196" x="9237663" y="3703638"/>
          <p14:tracePt t="55214" x="8986838" y="3629025"/>
          <p14:tracePt t="55229" x="8850313" y="3579813"/>
          <p14:tracePt t="55249" x="8599488" y="3490913"/>
          <p14:tracePt t="55294" x="7999413" y="3278188"/>
          <p14:tracePt t="55338" x="7948613" y="3267075"/>
          <p14:tracePt t="55567" x="7948613" y="3278188"/>
          <p14:tracePt t="55579" x="7923213" y="3303588"/>
          <p14:tracePt t="55598" x="7723188" y="3516313"/>
          <p14:tracePt t="55624" x="6934200" y="4379913"/>
          <p14:tracePt t="55642" x="6208713" y="5243513"/>
          <p14:tracePt t="55688" x="5232400" y="6532563"/>
          <p14:tracePt t="55705" x="5181600" y="6619875"/>
          <p14:tracePt t="55727" x="5119688" y="6719888"/>
          <p14:tracePt t="55915" x="4981575" y="6757988"/>
          <p14:tracePt t="55930" x="4856163" y="6807200"/>
          <p14:tracePt t="58094"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0BF703-F869-49AD-8D27-70A71681F996}"/>
              </a:ext>
            </a:extLst>
          </p:cNvPr>
          <p:cNvSpPr/>
          <p:nvPr/>
        </p:nvSpPr>
        <p:spPr>
          <a:xfrm>
            <a:off x="3064851" y="4521094"/>
            <a:ext cx="6062297" cy="428625"/>
          </a:xfrm>
          <a:prstGeom prst="rect">
            <a:avLst/>
          </a:prstGeom>
          <a:solidFill>
            <a:srgbClr val="00B0F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700" dirty="0">
                <a:solidFill>
                  <a:schemeClr val="tx1"/>
                </a:solidFill>
                <a:latin typeface="Comic Sans MS" panose="030F0702030302020204" pitchFamily="66" charset="0"/>
              </a:rPr>
              <a:t>WE drank orange juice</a:t>
            </a:r>
          </a:p>
        </p:txBody>
      </p:sp>
      <p:sp>
        <p:nvSpPr>
          <p:cNvPr id="2" name="Title 1">
            <a:extLst>
              <a:ext uri="{FF2B5EF4-FFF2-40B4-BE49-F238E27FC236}">
                <a16:creationId xmlns:a16="http://schemas.microsoft.com/office/drawing/2014/main" id="{134BB5CC-EC86-40BA-AAE3-20040B16C23A}"/>
              </a:ext>
            </a:extLst>
          </p:cNvPr>
          <p:cNvSpPr>
            <a:spLocks noGrp="1"/>
          </p:cNvSpPr>
          <p:nvPr>
            <p:ph type="ctrTitle"/>
          </p:nvPr>
        </p:nvSpPr>
        <p:spPr/>
        <p:txBody>
          <a:bodyPr/>
          <a:lstStyle/>
          <a:p>
            <a:endParaRPr lang="en-GB"/>
          </a:p>
        </p:txBody>
      </p:sp>
      <p:pic>
        <p:nvPicPr>
          <p:cNvPr id="1026" name="Picture 2" descr="Pyramids of Giza: Attractions, Tips &amp; Tours | PlanetWare">
            <a:extLst>
              <a:ext uri="{FF2B5EF4-FFF2-40B4-BE49-F238E27FC236}">
                <a16:creationId xmlns:a16="http://schemas.microsoft.com/office/drawing/2014/main" id="{7EF6E8F9-F322-4A41-B37E-5EA1064A795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DDDCC2B-D8CF-47AE-88C9-5D247170EF58}"/>
              </a:ext>
            </a:extLst>
          </p:cNvPr>
          <p:cNvSpPr/>
          <p:nvPr/>
        </p:nvSpPr>
        <p:spPr>
          <a:xfrm>
            <a:off x="5379128" y="2200276"/>
            <a:ext cx="2069008" cy="428625"/>
          </a:xfrm>
          <a:prstGeom prst="rect">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solidFill>
                  <a:schemeClr val="tx1"/>
                </a:solidFill>
                <a:latin typeface="Comic Sans MS" panose="030F0702030302020204" pitchFamily="66" charset="0"/>
              </a:rPr>
              <a:t>I ate pizza</a:t>
            </a:r>
          </a:p>
        </p:txBody>
      </p:sp>
      <p:sp>
        <p:nvSpPr>
          <p:cNvPr id="6" name="Rectangle 5">
            <a:extLst>
              <a:ext uri="{FF2B5EF4-FFF2-40B4-BE49-F238E27FC236}">
                <a16:creationId xmlns:a16="http://schemas.microsoft.com/office/drawing/2014/main" id="{0A4DE7BE-3BC1-4C5B-8907-10B1FCDC9C3B}"/>
              </a:ext>
            </a:extLst>
          </p:cNvPr>
          <p:cNvSpPr/>
          <p:nvPr/>
        </p:nvSpPr>
        <p:spPr>
          <a:xfrm>
            <a:off x="4627232" y="2930129"/>
            <a:ext cx="3168842" cy="428625"/>
          </a:xfrm>
          <a:prstGeom prst="rect">
            <a:avLst/>
          </a:prstGeom>
          <a:solidFill>
            <a:schemeClr val="accent1">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solidFill>
                  <a:schemeClr val="tx1"/>
                </a:solidFill>
                <a:latin typeface="Comic Sans MS" panose="030F0702030302020204" pitchFamily="66" charset="0"/>
              </a:rPr>
              <a:t>I listened to music</a:t>
            </a:r>
          </a:p>
        </p:txBody>
      </p:sp>
      <p:sp>
        <p:nvSpPr>
          <p:cNvPr id="7" name="Rectangle 6">
            <a:extLst>
              <a:ext uri="{FF2B5EF4-FFF2-40B4-BE49-F238E27FC236}">
                <a16:creationId xmlns:a16="http://schemas.microsoft.com/office/drawing/2014/main" id="{C328296B-89B7-49F9-BF40-88AA8069E463}"/>
              </a:ext>
            </a:extLst>
          </p:cNvPr>
          <p:cNvSpPr/>
          <p:nvPr/>
        </p:nvSpPr>
        <p:spPr>
          <a:xfrm>
            <a:off x="3886018" y="3695701"/>
            <a:ext cx="4334522" cy="428625"/>
          </a:xfrm>
          <a:prstGeom prst="rect">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solidFill>
                  <a:schemeClr val="tx1"/>
                </a:solidFill>
                <a:latin typeface="Comic Sans MS" panose="030F0702030302020204" pitchFamily="66" charset="0"/>
              </a:rPr>
              <a:t>WE played tennis</a:t>
            </a:r>
          </a:p>
        </p:txBody>
      </p:sp>
      <p:sp>
        <p:nvSpPr>
          <p:cNvPr id="9" name="Rectangle 8">
            <a:extLst>
              <a:ext uri="{FF2B5EF4-FFF2-40B4-BE49-F238E27FC236}">
                <a16:creationId xmlns:a16="http://schemas.microsoft.com/office/drawing/2014/main" id="{A910FBDE-0AD8-4FC1-A8A2-1F5E9CCA16A9}"/>
              </a:ext>
            </a:extLst>
          </p:cNvPr>
          <p:cNvSpPr/>
          <p:nvPr/>
        </p:nvSpPr>
        <p:spPr>
          <a:xfrm>
            <a:off x="2942763" y="5178623"/>
            <a:ext cx="6933461" cy="428625"/>
          </a:xfrm>
          <a:prstGeom prst="rect">
            <a:avLst/>
          </a:prstGeom>
          <a:solidFill>
            <a:schemeClr val="accent1">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solidFill>
                  <a:schemeClr val="tx1"/>
                </a:solidFill>
                <a:latin typeface="Comic Sans MS" panose="030F0702030302020204" pitchFamily="66" charset="0"/>
              </a:rPr>
              <a:t>They went on a boat trip</a:t>
            </a:r>
          </a:p>
        </p:txBody>
      </p:sp>
      <p:pic>
        <p:nvPicPr>
          <p:cNvPr id="1028" name="Picture 4" descr="Sound Icon Volume Computer Icons Square - Sound Icon Yellow - Free ...">
            <a:extLst>
              <a:ext uri="{FF2B5EF4-FFF2-40B4-BE49-F238E27FC236}">
                <a16:creationId xmlns:a16="http://schemas.microsoft.com/office/drawing/2014/main" id="{DE6E1101-56D6-47BC-85BC-E5FA0DC15184}"/>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9037" b="90570" l="10000" r="90000">
                        <a14:foregroundMark x1="53810" y1="39686" x2="59167" y2="44204"/>
                        <a14:foregroundMark x1="59167" y1="44204" x2="60357" y2="54617"/>
                        <a14:foregroundMark x1="60357" y1="54617" x2="58571" y2="57367"/>
                        <a14:foregroundMark x1="64524" y1="30059" x2="68452" y2="50098"/>
                        <a14:foregroundMark x1="68452" y1="50098" x2="68690" y2="53635"/>
                        <a14:foregroundMark x1="68571" y1="16896" x2="77024" y2="39882"/>
                        <a14:foregroundMark x1="48095" y1="90766" x2="48095" y2="90766"/>
                        <a14:foregroundMark x1="47619" y1="9037" x2="47619" y2="9037"/>
                        <a14:foregroundMark x1="78333" y1="44597" x2="78810" y2="55010"/>
                        <a14:foregroundMark x1="78810" y1="55010" x2="77262" y2="63458"/>
                      </a14:backgroundRemoval>
                    </a14:imgEffect>
                  </a14:imgLayer>
                </a14:imgProps>
              </a:ext>
              <a:ext uri="{28A0092B-C50C-407E-A947-70E740481C1C}">
                <a14:useLocalDpi xmlns:a14="http://schemas.microsoft.com/office/drawing/2010/main" val="0"/>
              </a:ext>
            </a:extLst>
          </a:blip>
          <a:srcRect/>
          <a:stretch>
            <a:fillRect/>
          </a:stretch>
        </p:blipFill>
        <p:spPr bwMode="auto">
          <a:xfrm>
            <a:off x="2949181" y="3590816"/>
            <a:ext cx="918211" cy="5563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ound Icon Volume Computer Icons Square - Sound Icon Yellow - Free ...">
            <a:extLst>
              <a:ext uri="{FF2B5EF4-FFF2-40B4-BE49-F238E27FC236}">
                <a16:creationId xmlns:a16="http://schemas.microsoft.com/office/drawing/2014/main" id="{DAD0D436-711D-4B88-96AC-F4A8E2429526}"/>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9037" b="90570" l="10000" r="90000">
                        <a14:foregroundMark x1="53810" y1="39686" x2="59167" y2="44204"/>
                        <a14:foregroundMark x1="59167" y1="44204" x2="60357" y2="54617"/>
                        <a14:foregroundMark x1="60357" y1="54617" x2="58571" y2="57367"/>
                        <a14:foregroundMark x1="64524" y1="30059" x2="68452" y2="50098"/>
                        <a14:foregroundMark x1="68452" y1="50098" x2="68690" y2="53635"/>
                        <a14:foregroundMark x1="68571" y1="16896" x2="77024" y2="39882"/>
                        <a14:foregroundMark x1="48095" y1="90766" x2="48095" y2="90766"/>
                        <a14:foregroundMark x1="47619" y1="9037" x2="47619" y2="9037"/>
                        <a14:foregroundMark x1="78333" y1="44597" x2="78810" y2="55010"/>
                        <a14:foregroundMark x1="78810" y1="55010" x2="77262" y2="63458"/>
                      </a14:backgroundRemoval>
                    </a14:imgEffect>
                  </a14:imgLayer>
                </a14:imgProps>
              </a:ext>
              <a:ext uri="{28A0092B-C50C-407E-A947-70E740481C1C}">
                <a14:useLocalDpi xmlns:a14="http://schemas.microsoft.com/office/drawing/2010/main" val="0"/>
              </a:ext>
            </a:extLst>
          </a:blip>
          <a:srcRect/>
          <a:stretch>
            <a:fillRect/>
          </a:stretch>
        </p:blipFill>
        <p:spPr bwMode="auto">
          <a:xfrm>
            <a:off x="3656066" y="2839457"/>
            <a:ext cx="918211" cy="5563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ound Icon Volume Computer Icons Square - Sound Icon Yellow - Free ...">
            <a:extLst>
              <a:ext uri="{FF2B5EF4-FFF2-40B4-BE49-F238E27FC236}">
                <a16:creationId xmlns:a16="http://schemas.microsoft.com/office/drawing/2014/main" id="{B409DED7-51C3-4047-9211-27C5261E1F0F}"/>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9037" b="90570" l="10000" r="90000">
                        <a14:foregroundMark x1="53810" y1="39686" x2="59167" y2="44204"/>
                        <a14:foregroundMark x1="59167" y1="44204" x2="60357" y2="54617"/>
                        <a14:foregroundMark x1="60357" y1="54617" x2="58571" y2="57367"/>
                        <a14:foregroundMark x1="64524" y1="30059" x2="68452" y2="50098"/>
                        <a14:foregroundMark x1="68452" y1="50098" x2="68690" y2="53635"/>
                        <a14:foregroundMark x1="68571" y1="16896" x2="77024" y2="39882"/>
                        <a14:foregroundMark x1="48095" y1="90766" x2="48095" y2="90766"/>
                        <a14:foregroundMark x1="47619" y1="9037" x2="47619" y2="9037"/>
                        <a14:foregroundMark x1="78333" y1="44597" x2="78810" y2="55010"/>
                        <a14:foregroundMark x1="78810" y1="55010" x2="77262" y2="63458"/>
                      </a14:backgroundRemoval>
                    </a14:imgEffect>
                  </a14:imgLayer>
                </a14:imgProps>
              </a:ext>
              <a:ext uri="{28A0092B-C50C-407E-A947-70E740481C1C}">
                <a14:useLocalDpi xmlns:a14="http://schemas.microsoft.com/office/drawing/2010/main" val="0"/>
              </a:ext>
            </a:extLst>
          </a:blip>
          <a:srcRect/>
          <a:stretch>
            <a:fillRect/>
          </a:stretch>
        </p:blipFill>
        <p:spPr bwMode="auto">
          <a:xfrm>
            <a:off x="4421125" y="2107448"/>
            <a:ext cx="918211" cy="5563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ound Icon Volume Computer Icons Square - Sound Icon Yellow - Free ...">
            <a:extLst>
              <a:ext uri="{FF2B5EF4-FFF2-40B4-BE49-F238E27FC236}">
                <a16:creationId xmlns:a16="http://schemas.microsoft.com/office/drawing/2014/main" id="{E36552CD-8690-486E-93FA-2F06787A6FD1}"/>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9037" b="90570" l="10000" r="90000">
                        <a14:foregroundMark x1="53810" y1="39686" x2="59167" y2="44204"/>
                        <a14:foregroundMark x1="59167" y1="44204" x2="60357" y2="54617"/>
                        <a14:foregroundMark x1="60357" y1="54617" x2="58571" y2="57367"/>
                        <a14:foregroundMark x1="64524" y1="30059" x2="68452" y2="50098"/>
                        <a14:foregroundMark x1="68452" y1="50098" x2="68690" y2="53635"/>
                        <a14:foregroundMark x1="68571" y1="16896" x2="77024" y2="39882"/>
                        <a14:foregroundMark x1="48095" y1="90766" x2="48095" y2="90766"/>
                        <a14:foregroundMark x1="47619" y1="9037" x2="47619" y2="9037"/>
                        <a14:foregroundMark x1="78333" y1="44597" x2="78810" y2="55010"/>
                        <a14:foregroundMark x1="78810" y1="55010" x2="77262" y2="63458"/>
                      </a14:backgroundRemoval>
                    </a14:imgEffect>
                  </a14:imgLayer>
                </a14:imgProps>
              </a:ext>
              <a:ext uri="{28A0092B-C50C-407E-A947-70E740481C1C}">
                <a14:useLocalDpi xmlns:a14="http://schemas.microsoft.com/office/drawing/2010/main" val="0"/>
              </a:ext>
            </a:extLst>
          </a:blip>
          <a:srcRect/>
          <a:stretch>
            <a:fillRect/>
          </a:stretch>
        </p:blipFill>
        <p:spPr bwMode="auto">
          <a:xfrm>
            <a:off x="2384497" y="4333256"/>
            <a:ext cx="918211" cy="556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ound Icon Volume Computer Icons Square - Sound Icon Yellow - Free ...">
            <a:extLst>
              <a:ext uri="{FF2B5EF4-FFF2-40B4-BE49-F238E27FC236}">
                <a16:creationId xmlns:a16="http://schemas.microsoft.com/office/drawing/2014/main" id="{12D788F2-3303-4B35-BADA-4DFF661CE162}"/>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9037" b="90570" l="10000" r="90000">
                        <a14:foregroundMark x1="53810" y1="39686" x2="59167" y2="44204"/>
                        <a14:foregroundMark x1="59167" y1="44204" x2="60357" y2="54617"/>
                        <a14:foregroundMark x1="60357" y1="54617" x2="58571" y2="57367"/>
                        <a14:foregroundMark x1="64524" y1="30059" x2="68452" y2="50098"/>
                        <a14:foregroundMark x1="68452" y1="50098" x2="68690" y2="53635"/>
                        <a14:foregroundMark x1="68571" y1="16896" x2="77024" y2="39882"/>
                        <a14:foregroundMark x1="48095" y1="90766" x2="48095" y2="90766"/>
                        <a14:foregroundMark x1="47619" y1="9037" x2="47619" y2="9037"/>
                        <a14:foregroundMark x1="78333" y1="44597" x2="78810" y2="55010"/>
                        <a14:foregroundMark x1="78810" y1="55010" x2="77262" y2="63458"/>
                      </a14:backgroundRemoval>
                    </a14:imgEffect>
                  </a14:imgLayer>
                </a14:imgProps>
              </a:ext>
              <a:ext uri="{28A0092B-C50C-407E-A947-70E740481C1C}">
                <a14:useLocalDpi xmlns:a14="http://schemas.microsoft.com/office/drawing/2010/main" val="0"/>
              </a:ext>
            </a:extLst>
          </a:blip>
          <a:srcRect/>
          <a:stretch>
            <a:fillRect/>
          </a:stretch>
        </p:blipFill>
        <p:spPr bwMode="auto">
          <a:xfrm>
            <a:off x="1748791" y="5157007"/>
            <a:ext cx="918211" cy="55639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30B385B7-2756-47F9-AE52-7650827A5D3E}"/>
              </a:ext>
            </a:extLst>
          </p:cNvPr>
          <p:cNvSpPr/>
          <p:nvPr/>
        </p:nvSpPr>
        <p:spPr>
          <a:xfrm>
            <a:off x="9600462" y="501171"/>
            <a:ext cx="2366949" cy="3036984"/>
          </a:xfrm>
          <a:prstGeom prst="wedgeRoundRectCallout">
            <a:avLst>
              <a:gd name="adj1" fmla="val 6751"/>
              <a:gd name="adj2" fmla="val 87890"/>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latin typeface="Comic Sans MS" panose="030F0702030302020204" pitchFamily="66" charset="0"/>
              </a:rPr>
              <a:t>Start at the top of the pyramid. Click on the speaker and write down exactly what you hear in each box. Remember to write in English! The further down the pyramid, the more challenging the sentence! </a:t>
            </a:r>
          </a:p>
          <a:p>
            <a:pPr algn="ctr"/>
            <a:r>
              <a:rPr lang="en-GB" sz="1500" dirty="0" err="1">
                <a:solidFill>
                  <a:schemeClr val="tx1"/>
                </a:solidFill>
                <a:latin typeface="Comic Sans MS" panose="030F0702030302020204" pitchFamily="66" charset="0"/>
              </a:rPr>
              <a:t>Viel</a:t>
            </a:r>
            <a:r>
              <a:rPr lang="en-GB" sz="1500" dirty="0">
                <a:solidFill>
                  <a:schemeClr val="tx1"/>
                </a:solidFill>
                <a:latin typeface="Comic Sans MS" panose="030F0702030302020204" pitchFamily="66" charset="0"/>
              </a:rPr>
              <a:t> </a:t>
            </a:r>
            <a:r>
              <a:rPr lang="en-GB" sz="1500" dirty="0" err="1">
                <a:solidFill>
                  <a:schemeClr val="tx1"/>
                </a:solidFill>
                <a:latin typeface="Comic Sans MS" panose="030F0702030302020204" pitchFamily="66" charset="0"/>
              </a:rPr>
              <a:t>Glück</a:t>
            </a:r>
            <a:r>
              <a:rPr lang="en-GB" sz="1500" dirty="0">
                <a:solidFill>
                  <a:schemeClr val="tx1"/>
                </a:solidFill>
                <a:latin typeface="Comic Sans MS" panose="030F0702030302020204" pitchFamily="66" charset="0"/>
              </a:rPr>
              <a:t>!</a:t>
            </a:r>
          </a:p>
          <a:p>
            <a:pPr algn="ctr"/>
            <a:r>
              <a:rPr lang="en-GB" sz="1500" dirty="0">
                <a:solidFill>
                  <a:schemeClr val="tx1"/>
                </a:solidFill>
                <a:latin typeface="Comic Sans MS" panose="030F0702030302020204" pitchFamily="66" charset="0"/>
              </a:rPr>
              <a:t>Click on the boxes to reveal the sentences</a:t>
            </a:r>
          </a:p>
        </p:txBody>
      </p:sp>
      <p:sp>
        <p:nvSpPr>
          <p:cNvPr id="18" name="Text Box 3">
            <a:extLst>
              <a:ext uri="{FF2B5EF4-FFF2-40B4-BE49-F238E27FC236}">
                <a16:creationId xmlns:a16="http://schemas.microsoft.com/office/drawing/2014/main" id="{A99C7DAC-C810-4744-8AD1-0598DD741159}"/>
              </a:ext>
            </a:extLst>
          </p:cNvPr>
          <p:cNvSpPr txBox="1">
            <a:spLocks noChangeArrowheads="1"/>
          </p:cNvSpPr>
          <p:nvPr/>
        </p:nvSpPr>
        <p:spPr bwMode="auto">
          <a:xfrm>
            <a:off x="5425979" y="2209154"/>
            <a:ext cx="2022157" cy="425029"/>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GB" altLang="en-US" sz="1500" b="1" dirty="0">
              <a:cs typeface="Arial" panose="020B0604020202020204" pitchFamily="34" charset="0"/>
            </a:endParaRPr>
          </a:p>
        </p:txBody>
      </p:sp>
      <p:sp>
        <p:nvSpPr>
          <p:cNvPr id="19" name="Text Box 3">
            <a:extLst>
              <a:ext uri="{FF2B5EF4-FFF2-40B4-BE49-F238E27FC236}">
                <a16:creationId xmlns:a16="http://schemas.microsoft.com/office/drawing/2014/main" id="{9EB05EA6-E1D4-455E-8E3D-77FF5E3C28E7}"/>
              </a:ext>
            </a:extLst>
          </p:cNvPr>
          <p:cNvSpPr txBox="1">
            <a:spLocks noChangeArrowheads="1"/>
          </p:cNvSpPr>
          <p:nvPr/>
        </p:nvSpPr>
        <p:spPr bwMode="auto">
          <a:xfrm>
            <a:off x="4678682" y="2969709"/>
            <a:ext cx="3140283" cy="425029"/>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GB" altLang="en-US" sz="1500" b="1" dirty="0">
              <a:cs typeface="Arial" panose="020B0604020202020204" pitchFamily="34" charset="0"/>
            </a:endParaRPr>
          </a:p>
        </p:txBody>
      </p:sp>
      <p:sp>
        <p:nvSpPr>
          <p:cNvPr id="20" name="Text Box 3">
            <a:extLst>
              <a:ext uri="{FF2B5EF4-FFF2-40B4-BE49-F238E27FC236}">
                <a16:creationId xmlns:a16="http://schemas.microsoft.com/office/drawing/2014/main" id="{B375D75A-76AE-4AC6-9279-A8EF1AED017E}"/>
              </a:ext>
            </a:extLst>
          </p:cNvPr>
          <p:cNvSpPr txBox="1">
            <a:spLocks noChangeArrowheads="1"/>
          </p:cNvSpPr>
          <p:nvPr/>
        </p:nvSpPr>
        <p:spPr bwMode="auto">
          <a:xfrm>
            <a:off x="3886018" y="3714497"/>
            <a:ext cx="4327080" cy="425029"/>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GB" altLang="en-US" sz="1500" b="1" dirty="0">
              <a:cs typeface="Arial" panose="020B0604020202020204" pitchFamily="34" charset="0"/>
            </a:endParaRPr>
          </a:p>
        </p:txBody>
      </p:sp>
      <p:sp>
        <p:nvSpPr>
          <p:cNvPr id="22" name="Text Box 3">
            <a:extLst>
              <a:ext uri="{FF2B5EF4-FFF2-40B4-BE49-F238E27FC236}">
                <a16:creationId xmlns:a16="http://schemas.microsoft.com/office/drawing/2014/main" id="{F3D21DE3-BEA3-41A0-BDDC-4AF20D60FFC3}"/>
              </a:ext>
            </a:extLst>
          </p:cNvPr>
          <p:cNvSpPr txBox="1">
            <a:spLocks noChangeArrowheads="1"/>
          </p:cNvSpPr>
          <p:nvPr/>
        </p:nvSpPr>
        <p:spPr bwMode="auto">
          <a:xfrm>
            <a:off x="2973196" y="5162883"/>
            <a:ext cx="6927722" cy="425029"/>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GB" altLang="en-US" sz="1500" b="1" dirty="0">
              <a:cs typeface="Arial" panose="020B0604020202020204" pitchFamily="34" charset="0"/>
            </a:endParaRPr>
          </a:p>
        </p:txBody>
      </p:sp>
      <p:sp>
        <p:nvSpPr>
          <p:cNvPr id="23" name="Text Box 3">
            <a:extLst>
              <a:ext uri="{FF2B5EF4-FFF2-40B4-BE49-F238E27FC236}">
                <a16:creationId xmlns:a16="http://schemas.microsoft.com/office/drawing/2014/main" id="{A728548C-6AE5-4898-95E4-DD3A66D3BD91}"/>
              </a:ext>
            </a:extLst>
          </p:cNvPr>
          <p:cNvSpPr txBox="1">
            <a:spLocks noChangeArrowheads="1"/>
          </p:cNvSpPr>
          <p:nvPr/>
        </p:nvSpPr>
        <p:spPr bwMode="auto">
          <a:xfrm>
            <a:off x="1846287" y="161110"/>
            <a:ext cx="5645375" cy="425029"/>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800" dirty="0">
                <a:latin typeface="Comic Sans MS" panose="030F0702030302020204" pitchFamily="66" charset="0"/>
                <a:cs typeface="Arial" panose="020B0604020202020204" pitchFamily="34" charset="0"/>
              </a:rPr>
              <a:t>LISTENING: Die </a:t>
            </a:r>
            <a:r>
              <a:rPr lang="en-GB" altLang="en-US" sz="2800" dirty="0" err="1">
                <a:latin typeface="Comic Sans MS" panose="030F0702030302020204" pitchFamily="66" charset="0"/>
                <a:cs typeface="Arial" panose="020B0604020202020204" pitchFamily="34" charset="0"/>
              </a:rPr>
              <a:t>Pyramiden</a:t>
            </a:r>
            <a:r>
              <a:rPr lang="en-GB" altLang="en-US" sz="2800" dirty="0">
                <a:latin typeface="Comic Sans MS" panose="030F0702030302020204" pitchFamily="66" charset="0"/>
                <a:cs typeface="Arial" panose="020B0604020202020204" pitchFamily="34" charset="0"/>
              </a:rPr>
              <a:t>! </a:t>
            </a:r>
          </a:p>
        </p:txBody>
      </p:sp>
      <p:pic>
        <p:nvPicPr>
          <p:cNvPr id="28" name="Google Shape;60;p13" descr="Bitmoji Image">
            <a:extLst>
              <a:ext uri="{FF2B5EF4-FFF2-40B4-BE49-F238E27FC236}">
                <a16:creationId xmlns:a16="http://schemas.microsoft.com/office/drawing/2014/main" id="{C6716984-5F93-4D2B-9607-92FC7DE943C9}"/>
              </a:ext>
            </a:extLst>
          </p:cNvPr>
          <p:cNvPicPr preferRelativeResize="0"/>
          <p:nvPr/>
        </p:nvPicPr>
        <p:blipFill>
          <a:blip r:embed="rId18">
            <a:alphaModFix/>
          </a:blip>
          <a:stretch>
            <a:fillRect/>
          </a:stretch>
        </p:blipFill>
        <p:spPr>
          <a:xfrm>
            <a:off x="10638224" y="3934954"/>
            <a:ext cx="1722762" cy="1670134"/>
          </a:xfrm>
          <a:prstGeom prst="rect">
            <a:avLst/>
          </a:prstGeom>
          <a:noFill/>
          <a:ln>
            <a:noFill/>
          </a:ln>
        </p:spPr>
      </p:pic>
      <p:pic>
        <p:nvPicPr>
          <p:cNvPr id="25" name="Recorded Sound">
            <a:hlinkClick r:id="" action="ppaction://media"/>
            <a:extLst>
              <a:ext uri="{FF2B5EF4-FFF2-40B4-BE49-F238E27FC236}">
                <a16:creationId xmlns:a16="http://schemas.microsoft.com/office/drawing/2014/main" id="{DDE3B043-8B48-468E-A7F1-C57E2DAA956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616721" y="2064148"/>
            <a:ext cx="609600" cy="609600"/>
          </a:xfrm>
          <a:prstGeom prst="rect">
            <a:avLst/>
          </a:prstGeom>
        </p:spPr>
      </p:pic>
      <p:pic>
        <p:nvPicPr>
          <p:cNvPr id="27" name="Recorded Sound">
            <a:hlinkClick r:id="" action="ppaction://media"/>
            <a:extLst>
              <a:ext uri="{FF2B5EF4-FFF2-40B4-BE49-F238E27FC236}">
                <a16:creationId xmlns:a16="http://schemas.microsoft.com/office/drawing/2014/main" id="{D1C38C1B-7A00-4E14-A5AE-59E5C5ED85D6}"/>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3841953" y="2841321"/>
            <a:ext cx="609600" cy="609600"/>
          </a:xfrm>
          <a:prstGeom prst="rect">
            <a:avLst/>
          </a:prstGeom>
        </p:spPr>
      </p:pic>
      <p:pic>
        <p:nvPicPr>
          <p:cNvPr id="30" name="Recorded Sound">
            <a:hlinkClick r:id="" action="ppaction://media"/>
            <a:extLst>
              <a:ext uri="{FF2B5EF4-FFF2-40B4-BE49-F238E27FC236}">
                <a16:creationId xmlns:a16="http://schemas.microsoft.com/office/drawing/2014/main" id="{2FE0C597-3628-4E2B-A7E6-FDF4C58C184A}"/>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3150144" y="3608255"/>
            <a:ext cx="609600" cy="609600"/>
          </a:xfrm>
          <a:prstGeom prst="rect">
            <a:avLst/>
          </a:prstGeom>
        </p:spPr>
      </p:pic>
      <p:pic>
        <p:nvPicPr>
          <p:cNvPr id="31" name="Recorded Sound">
            <a:hlinkClick r:id="" action="ppaction://media"/>
            <a:extLst>
              <a:ext uri="{FF2B5EF4-FFF2-40B4-BE49-F238E27FC236}">
                <a16:creationId xmlns:a16="http://schemas.microsoft.com/office/drawing/2014/main" id="{5D6A09F2-200C-4995-9972-F745A0B505C2}"/>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599758" y="4322792"/>
            <a:ext cx="609600" cy="609600"/>
          </a:xfrm>
          <a:prstGeom prst="rect">
            <a:avLst/>
          </a:prstGeom>
        </p:spPr>
      </p:pic>
      <p:sp>
        <p:nvSpPr>
          <p:cNvPr id="34" name="Text Box 3">
            <a:extLst>
              <a:ext uri="{FF2B5EF4-FFF2-40B4-BE49-F238E27FC236}">
                <a16:creationId xmlns:a16="http://schemas.microsoft.com/office/drawing/2014/main" id="{48BDABB3-CBB6-4424-9B33-0A0EC07A1C5D}"/>
              </a:ext>
            </a:extLst>
          </p:cNvPr>
          <p:cNvSpPr txBox="1">
            <a:spLocks noChangeArrowheads="1"/>
          </p:cNvSpPr>
          <p:nvPr/>
        </p:nvSpPr>
        <p:spPr bwMode="auto">
          <a:xfrm>
            <a:off x="3517969" y="4524690"/>
            <a:ext cx="5609179" cy="425029"/>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nchorCtr="1"/>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GB" altLang="en-US" sz="1500" b="1" dirty="0">
              <a:cs typeface="Arial" panose="020B0604020202020204" pitchFamily="34" charset="0"/>
            </a:endParaRPr>
          </a:p>
        </p:txBody>
      </p:sp>
      <p:pic>
        <p:nvPicPr>
          <p:cNvPr id="35" name="Recorded Sound">
            <a:hlinkClick r:id="" action="ppaction://media"/>
            <a:extLst>
              <a:ext uri="{FF2B5EF4-FFF2-40B4-BE49-F238E27FC236}">
                <a16:creationId xmlns:a16="http://schemas.microsoft.com/office/drawing/2014/main" id="{AC32D3AD-63B3-4558-9BF0-073A55AC480C}"/>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952163" y="5103785"/>
            <a:ext cx="609600" cy="609600"/>
          </a:xfrm>
          <a:prstGeom prst="rect">
            <a:avLst/>
          </a:prstGeom>
        </p:spPr>
      </p:pic>
      <p:pic>
        <p:nvPicPr>
          <p:cNvPr id="36" name="Audio 35">
            <a:hlinkClick r:id="" action="ppaction://media"/>
            <a:extLst>
              <a:ext uri="{FF2B5EF4-FFF2-40B4-BE49-F238E27FC236}">
                <a16:creationId xmlns:a16="http://schemas.microsoft.com/office/drawing/2014/main" id="{832844B7-9C5E-4FAB-82D5-C99A251C70AF}"/>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46998223"/>
      </p:ext>
    </p:extLst>
  </p:cSld>
  <p:clrMapOvr>
    <a:masterClrMapping/>
  </p:clrMapOvr>
  <mc:AlternateContent xmlns:mc="http://schemas.openxmlformats.org/markup-compatibility/2006">
    <mc:Choice xmlns:p14="http://schemas.microsoft.com/office/powerpoint/2010/main" Requires="p14">
      <p:transition spd="slow" p14:dur="2000" advTm="56646"/>
    </mc:Choice>
    <mc:Fallback>
      <p:transition spd="slow" advTm="56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91" fill="hold"/>
                                        <p:tgtEl>
                                          <p:spTgt spid="2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519" fill="hold"/>
                                        <p:tgtEl>
                                          <p:spTgt spid="2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55" fill="hold"/>
                                        <p:tgtEl>
                                          <p:spTgt spid="3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537" fill="hold"/>
                                        <p:tgtEl>
                                          <p:spTgt spid="3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030" fill="hold"/>
                                        <p:tgtEl>
                                          <p:spTgt spid="35"/>
                                        </p:tgtEl>
                                      </p:cBhvr>
                                    </p:cmd>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3" presetClass="exit" presetSubtype="10" fill="hold" grpId="0" nodeType="clickEffect">
                                  <p:stCondLst>
                                    <p:cond delay="0"/>
                                  </p:stCondLst>
                                  <p:childTnLst>
                                    <p:animEffect transition="out" filter="blinds(horizont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3" presetClass="exit" presetSubtype="10" fill="hold" grpId="0" nodeType="clickEffect">
                                  <p:stCondLst>
                                    <p:cond delay="0"/>
                                  </p:stCondLst>
                                  <p:childTnLst>
                                    <p:animEffect transition="out" filter="blinds(horizontal)">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3" presetClass="exit" presetSubtype="10" fill="hold" grpId="0" nodeType="clickEffect">
                                  <p:stCondLst>
                                    <p:cond delay="0"/>
                                  </p:stCondLst>
                                  <p:childTnLst>
                                    <p:animEffect transition="out" filter="blinds(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3" presetClass="exit" presetSubtype="10" fill="hold" grpId="0" nodeType="clickEffect">
                                  <p:stCondLst>
                                    <p:cond delay="0"/>
                                  </p:stCondLst>
                                  <p:childTnLst>
                                    <p:animEffect transition="out" filter="blinds(horizontal)">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3" presetClass="exit" presetSubtype="10" fill="hold" grpId="0" nodeType="clickEffect">
                                  <p:stCondLst>
                                    <p:cond delay="0"/>
                                  </p:stCondLst>
                                  <p:childTnLst>
                                    <p:animEffect transition="out" filter="blinds(horizontal)">
                                      <p:cBhvr>
                                        <p:cTn id="75" dur="500"/>
                                        <p:tgtEl>
                                          <p:spTgt spid="23"/>
                                        </p:tgtEl>
                                      </p:cBhvr>
                                    </p:animEffect>
                                    <p:set>
                                      <p:cBhvr>
                                        <p:cTn id="7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77" fill="hold" display="0">
                  <p:stCondLst>
                    <p:cond delay="indefinite"/>
                  </p:stCondLst>
                  <p:endCondLst>
                    <p:cond evt="onStopAudio" delay="0">
                      <p:tgtEl>
                        <p:sldTgt/>
                      </p:tgtEl>
                    </p:cond>
                  </p:endCondLst>
                </p:cTn>
                <p:tgtEl>
                  <p:spTgt spid="25"/>
                </p:tgtEl>
              </p:cMediaNode>
            </p:audio>
            <p:audio>
              <p:cMediaNode vol="80000">
                <p:cTn id="78" fill="hold" display="0">
                  <p:stCondLst>
                    <p:cond delay="indefinite"/>
                  </p:stCondLst>
                  <p:endCondLst>
                    <p:cond evt="onStopAudio" delay="0">
                      <p:tgtEl>
                        <p:sldTgt/>
                      </p:tgtEl>
                    </p:cond>
                  </p:endCondLst>
                </p:cTn>
                <p:tgtEl>
                  <p:spTgt spid="27"/>
                </p:tgtEl>
              </p:cMediaNode>
            </p:audio>
            <p:audio>
              <p:cMediaNode vol="80000">
                <p:cTn id="79" fill="hold" display="0">
                  <p:stCondLst>
                    <p:cond delay="indefinite"/>
                  </p:stCondLst>
                  <p:endCondLst>
                    <p:cond evt="onStopAudio" delay="0">
                      <p:tgtEl>
                        <p:sldTgt/>
                      </p:tgtEl>
                    </p:cond>
                  </p:endCondLst>
                </p:cTn>
                <p:tgtEl>
                  <p:spTgt spid="30"/>
                </p:tgtEl>
              </p:cMediaNode>
            </p:audio>
            <p:audio>
              <p:cMediaNode vol="80000">
                <p:cTn id="80" fill="hold" display="0">
                  <p:stCondLst>
                    <p:cond delay="indefinite"/>
                  </p:stCondLst>
                  <p:endCondLst>
                    <p:cond evt="onStopAudio" delay="0">
                      <p:tgtEl>
                        <p:sldTgt/>
                      </p:tgtEl>
                    </p:cond>
                  </p:endCondLst>
                </p:cTn>
                <p:tgtEl>
                  <p:spTgt spid="31"/>
                </p:tgtEl>
              </p:cMediaNode>
            </p:audio>
            <p:seq concurrent="1" nextAc="seek">
              <p:cTn id="81" restart="whenNotActive" fill="hold" evtFilter="cancelBubble" nodeType="interactiveSeq">
                <p:stCondLst>
                  <p:cond evt="onClick" delay="0">
                    <p:tgtEl>
                      <p:spTgt spid="34"/>
                    </p:tgtEl>
                  </p:cond>
                </p:stCondLst>
                <p:endSync evt="end" delay="0">
                  <p:rtn val="all"/>
                </p:endSync>
                <p:childTnLst>
                  <p:par>
                    <p:cTn id="82" fill="hold">
                      <p:stCondLst>
                        <p:cond delay="0"/>
                      </p:stCondLst>
                      <p:childTnLst>
                        <p:par>
                          <p:cTn id="83" fill="hold">
                            <p:stCondLst>
                              <p:cond delay="0"/>
                            </p:stCondLst>
                            <p:childTnLst>
                              <p:par>
                                <p:cTn id="84" presetID="3" presetClass="exit" presetSubtype="10" fill="hold" grpId="0" nodeType="clickEffect">
                                  <p:stCondLst>
                                    <p:cond delay="0"/>
                                  </p:stCondLst>
                                  <p:childTnLst>
                                    <p:animEffect transition="out" filter="blinds(horizontal)">
                                      <p:cBhvr>
                                        <p:cTn id="85" dur="500"/>
                                        <p:tgtEl>
                                          <p:spTgt spid="34"/>
                                        </p:tgtEl>
                                      </p:cBhvr>
                                    </p:animEffect>
                                    <p:set>
                                      <p:cBhvr>
                                        <p:cTn id="8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p:cMediaNode vol="80000">
                <p:cTn id="87" fill="hold" display="0">
                  <p:stCondLst>
                    <p:cond delay="indefinite"/>
                  </p:stCondLst>
                  <p:endCondLst>
                    <p:cond evt="onStopAudio" delay="0">
                      <p:tgtEl>
                        <p:sldTgt/>
                      </p:tgtEl>
                    </p:cond>
                  </p:endCondLst>
                </p:cTn>
                <p:tgtEl>
                  <p:spTgt spid="35"/>
                </p:tgtEl>
              </p:cMediaNode>
            </p:audio>
            <p:audio isNarration="1">
              <p:cMediaNode vol="80000" showWhenStopped="0">
                <p:cTn id="88" fill="hold" display="0">
                  <p:stCondLst>
                    <p:cond delay="indefinite"/>
                  </p:stCondLst>
                  <p:endCondLst>
                    <p:cond evt="onStopAudio" delay="0">
                      <p:tgtEl>
                        <p:sldTgt/>
                      </p:tgtEl>
                    </p:cond>
                  </p:endCondLst>
                </p:cTn>
                <p:tgtEl>
                  <p:spTgt spid="36"/>
                </p:tgtEl>
              </p:cMediaNode>
            </p:audio>
          </p:childTnLst>
        </p:cTn>
      </p:par>
    </p:tnLst>
    <p:bldLst>
      <p:bldP spid="18" grpId="0" animBg="1"/>
      <p:bldP spid="18" grpId="1" animBg="1"/>
      <p:bldP spid="19" grpId="0" animBg="1"/>
      <p:bldP spid="19" grpId="1" animBg="1"/>
      <p:bldP spid="20" grpId="0" animBg="1"/>
      <p:bldP spid="20" grpId="1" animBg="1"/>
      <p:bldP spid="22" grpId="0" animBg="1"/>
      <p:bldP spid="22" grpId="1" animBg="1"/>
      <p:bldP spid="23" grpId="0" animBg="1"/>
      <p:bldP spid="34" grpId="0" animBg="1"/>
      <p:bldP spid="3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extLst>
              <p:ext uri="{D42A27DB-BD31-4B8C-83A1-F6EECF244321}">
                <p14:modId xmlns:p14="http://schemas.microsoft.com/office/powerpoint/2010/main" val="4177223297"/>
              </p:ext>
            </p:extLst>
          </p:nvPr>
        </p:nvGraphicFramePr>
        <p:xfrm>
          <a:off x="2438400" y="0"/>
          <a:ext cx="9144000" cy="6858000"/>
        </p:xfrm>
        <a:graphic>
          <a:graphicData uri="http://schemas.openxmlformats.org/drawingml/2006/table">
            <a:tbl>
              <a:tblPr/>
              <a:tblGrid>
                <a:gridCol w="3068693">
                  <a:extLst>
                    <a:ext uri="{9D8B030D-6E8A-4147-A177-3AD203B41FA5}">
                      <a16:colId xmlns:a16="http://schemas.microsoft.com/office/drawing/2014/main" val="20000"/>
                    </a:ext>
                  </a:extLst>
                </a:gridCol>
                <a:gridCol w="2976891">
                  <a:extLst>
                    <a:ext uri="{9D8B030D-6E8A-4147-A177-3AD203B41FA5}">
                      <a16:colId xmlns:a16="http://schemas.microsoft.com/office/drawing/2014/main" val="20001"/>
                    </a:ext>
                  </a:extLst>
                </a:gridCol>
                <a:gridCol w="3098416">
                  <a:extLst>
                    <a:ext uri="{9D8B030D-6E8A-4147-A177-3AD203B41FA5}">
                      <a16:colId xmlns:a16="http://schemas.microsoft.com/office/drawing/2014/main" val="20002"/>
                    </a:ext>
                  </a:extLst>
                </a:gridCol>
              </a:tblGrid>
              <a:tr h="1082842">
                <a:tc>
                  <a:txBody>
                    <a:bodyPr/>
                    <a:lstStyle/>
                    <a:p>
                      <a:pPr algn="ctr">
                        <a:lnSpc>
                          <a:spcPct val="115000"/>
                        </a:lnSpc>
                        <a:spcAft>
                          <a:spcPts val="0"/>
                        </a:spcAft>
                      </a:pPr>
                      <a:endParaRPr lang="en-GB" sz="2000" dirty="0">
                        <a:latin typeface="Calibri"/>
                        <a:ea typeface="Calibri"/>
                        <a:cs typeface="Times New Roman"/>
                      </a:endParaRPr>
                    </a:p>
                    <a:p>
                      <a:pPr algn="ctr">
                        <a:lnSpc>
                          <a:spcPct val="115000"/>
                        </a:lnSpc>
                        <a:spcAft>
                          <a:spcPts val="0"/>
                        </a:spcAft>
                      </a:pPr>
                      <a:r>
                        <a:rPr lang="en-GB" sz="2000" b="1" dirty="0" err="1">
                          <a:latin typeface="Comic Sans MS"/>
                          <a:ea typeface="Calibri"/>
                          <a:cs typeface="Times New Roman"/>
                        </a:rPr>
                        <a:t>Ich</a:t>
                      </a:r>
                      <a:r>
                        <a:rPr lang="en-GB" sz="2000" b="1" dirty="0">
                          <a:latin typeface="Comic Sans MS"/>
                          <a:ea typeface="Calibri"/>
                          <a:cs typeface="Times New Roman"/>
                        </a:rPr>
                        <a:t> </a:t>
                      </a:r>
                      <a:r>
                        <a:rPr lang="en-GB" sz="2000" b="1" dirty="0" err="1">
                          <a:latin typeface="Comic Sans MS"/>
                          <a:ea typeface="Calibri"/>
                          <a:cs typeface="Times New Roman"/>
                        </a:rPr>
                        <a:t>habe</a:t>
                      </a:r>
                      <a:r>
                        <a:rPr lang="en-GB" sz="2000" b="1" dirty="0">
                          <a:latin typeface="Comic Sans MS"/>
                          <a:ea typeface="Calibri"/>
                          <a:cs typeface="Times New Roman"/>
                        </a:rPr>
                        <a:t> Souvenirs </a:t>
                      </a:r>
                      <a:r>
                        <a:rPr lang="en-GB" sz="2000" b="1" dirty="0" err="1">
                          <a:latin typeface="Comic Sans MS"/>
                          <a:ea typeface="Calibri"/>
                          <a:cs typeface="Times New Roman"/>
                        </a:rPr>
                        <a:t>gekauft</a:t>
                      </a:r>
                      <a:endParaRPr lang="en-GB" sz="2000" dirty="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I bought souvenirs</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Wir haben Musik gehört</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82842">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Ich habe Pizza gegessen</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I ate pizza</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We listened to music</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2842">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Wir haben Tennis gespielt</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We played tennis</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Wir haben Bücher gelesen</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82842">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We read books</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Ich habe in einem Hotel gewohnt</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I stayed in a hotel</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43790">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Wir haben in einer Jugendherberge gewohnt</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We stayed in a youth hostel</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Ich habe Getränke getrunken</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82842">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I drank drinks</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a:latin typeface="Calibri"/>
                        <a:ea typeface="Calibri"/>
                        <a:cs typeface="Times New Roman"/>
                      </a:endParaRPr>
                    </a:p>
                    <a:p>
                      <a:pPr algn="ctr">
                        <a:lnSpc>
                          <a:spcPct val="115000"/>
                        </a:lnSpc>
                        <a:spcAft>
                          <a:spcPts val="0"/>
                        </a:spcAft>
                      </a:pPr>
                      <a:r>
                        <a:rPr lang="en-GB" sz="2000" b="1">
                          <a:latin typeface="Comic Sans MS"/>
                          <a:ea typeface="Calibri"/>
                          <a:cs typeface="Times New Roman"/>
                        </a:rPr>
                        <a:t>Wir haben auf einem Campingplatz gewohnt</a:t>
                      </a:r>
                      <a:endParaRPr lang="en-GB" sz="200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2000" dirty="0">
                        <a:latin typeface="Calibri"/>
                        <a:ea typeface="Calibri"/>
                        <a:cs typeface="Times New Roman"/>
                      </a:endParaRPr>
                    </a:p>
                    <a:p>
                      <a:pPr algn="ctr">
                        <a:lnSpc>
                          <a:spcPct val="115000"/>
                        </a:lnSpc>
                        <a:spcAft>
                          <a:spcPts val="0"/>
                        </a:spcAft>
                      </a:pPr>
                      <a:r>
                        <a:rPr lang="en-GB" sz="2000" b="1" dirty="0">
                          <a:latin typeface="Comic Sans MS"/>
                          <a:ea typeface="Calibri"/>
                          <a:cs typeface="Times New Roman"/>
                        </a:rPr>
                        <a:t>We stayed on a campsite</a:t>
                      </a:r>
                      <a:endParaRPr lang="en-GB" sz="2000" dirty="0">
                        <a:latin typeface="Calibri"/>
                        <a:ea typeface="Calibri"/>
                        <a:cs typeface="Times New Roman"/>
                      </a:endParaRPr>
                    </a:p>
                  </a:txBody>
                  <a:tcPr marL="41703" marR="417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75C52D83-4283-4B87-BF69-E09D5473948C}"/>
              </a:ext>
            </a:extLst>
          </p:cNvPr>
          <p:cNvSpPr txBox="1"/>
          <p:nvPr/>
        </p:nvSpPr>
        <p:spPr>
          <a:xfrm>
            <a:off x="163875" y="2096269"/>
            <a:ext cx="2136021" cy="646331"/>
          </a:xfrm>
          <a:prstGeom prst="rect">
            <a:avLst/>
          </a:prstGeom>
          <a:solidFill>
            <a:schemeClr val="accent2">
              <a:lumMod val="60000"/>
              <a:lumOff val="40000"/>
            </a:schemeClr>
          </a:solidFill>
        </p:spPr>
        <p:txBody>
          <a:bodyPr wrap="square" rtlCol="0">
            <a:spAutoFit/>
          </a:bodyPr>
          <a:lstStyle/>
          <a:p>
            <a:r>
              <a:rPr lang="en-GB" dirty="0"/>
              <a:t>DOMINOES GAME FOR PRINTING OFF</a:t>
            </a:r>
          </a:p>
        </p:txBody>
      </p:sp>
      <p:pic>
        <p:nvPicPr>
          <p:cNvPr id="3" name="Audio 2">
            <a:hlinkClick r:id="" action="ppaction://media"/>
            <a:extLst>
              <a:ext uri="{FF2B5EF4-FFF2-40B4-BE49-F238E27FC236}">
                <a16:creationId xmlns:a16="http://schemas.microsoft.com/office/drawing/2014/main" id="{D29A4863-20BA-4B6D-BA23-3EE3840FE1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68"/>
    </mc:Choice>
    <mc:Fallback>
      <p:transition spd="slow" advTm="16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1906" y="251507"/>
            <a:ext cx="8922605" cy="553998"/>
          </a:xfrm>
          <a:prstGeom prst="rect">
            <a:avLst/>
          </a:prstGeom>
          <a:solidFill>
            <a:srgbClr val="FFFF99"/>
          </a:solidFill>
          <a:ln>
            <a:solidFill>
              <a:srgbClr val="00B0F0"/>
            </a:solidFill>
          </a:ln>
        </p:spPr>
        <p:txBody>
          <a:bodyPr wrap="square" rtlCol="0">
            <a:spAutoFit/>
          </a:bodyPr>
          <a:lstStyle/>
          <a:p>
            <a:r>
              <a:rPr lang="en-GB" sz="3000" dirty="0">
                <a:latin typeface="Comic Sans MS" pitchFamily="66" charset="0"/>
              </a:rPr>
              <a:t>What have you learned about the past tense?</a:t>
            </a:r>
          </a:p>
        </p:txBody>
      </p:sp>
      <p:pic>
        <p:nvPicPr>
          <p:cNvPr id="1028" name="Picture 4" descr="http://web41.its.hawaii.edu/kaohana.windward.hawaii.edu/images/wp/2012/12/time-travel2-photo-courtesy-of-junussyndicate-on-deviant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6398" y="1301710"/>
            <a:ext cx="6267450" cy="39909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01906" y="5788891"/>
            <a:ext cx="8922605" cy="553998"/>
          </a:xfrm>
          <a:prstGeom prst="rect">
            <a:avLst/>
          </a:prstGeom>
          <a:solidFill>
            <a:srgbClr val="FFFF99"/>
          </a:solidFill>
          <a:ln>
            <a:solidFill>
              <a:srgbClr val="00B0F0"/>
            </a:solidFill>
          </a:ln>
        </p:spPr>
        <p:txBody>
          <a:bodyPr wrap="square" rtlCol="0">
            <a:spAutoFit/>
          </a:bodyPr>
          <a:lstStyle/>
          <a:p>
            <a:r>
              <a:rPr lang="en-GB" sz="3000" dirty="0">
                <a:latin typeface="Comic Sans MS" pitchFamily="66" charset="0"/>
              </a:rPr>
              <a:t>Is there anything you are not sure about?</a:t>
            </a:r>
          </a:p>
        </p:txBody>
      </p:sp>
      <p:pic>
        <p:nvPicPr>
          <p:cNvPr id="3" name="Audio 2">
            <a:hlinkClick r:id="" action="ppaction://media"/>
            <a:extLst>
              <a:ext uri="{FF2B5EF4-FFF2-40B4-BE49-F238E27FC236}">
                <a16:creationId xmlns:a16="http://schemas.microsoft.com/office/drawing/2014/main" id="{E7C5255B-FC3F-47D3-8D6E-5130BBF382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082128"/>
      </p:ext>
    </p:extLst>
  </p:cSld>
  <p:clrMapOvr>
    <a:masterClrMapping/>
  </p:clrMapOvr>
  <mc:AlternateContent xmlns:mc="http://schemas.openxmlformats.org/markup-compatibility/2006">
    <mc:Choice xmlns:p14="http://schemas.microsoft.com/office/powerpoint/2010/main" Requires="p14">
      <p:transition spd="slow" p14:dur="2000" advTm="28668"/>
    </mc:Choice>
    <mc:Fallback>
      <p:transition spd="slow" advTm="28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167F9-D119-4433-A307-B189C8EF6232}"/>
              </a:ext>
            </a:extLst>
          </p:cNvPr>
          <p:cNvSpPr>
            <a:spLocks noGrp="1"/>
          </p:cNvSpPr>
          <p:nvPr>
            <p:ph type="title"/>
          </p:nvPr>
        </p:nvSpPr>
        <p:spPr>
          <a:xfrm rot="21414858">
            <a:off x="838200" y="637586"/>
            <a:ext cx="10515600" cy="1325563"/>
          </a:xfrm>
        </p:spPr>
        <p:txBody>
          <a:bodyPr/>
          <a:lstStyle/>
          <a:p>
            <a:r>
              <a:rPr lang="en-GB" dirty="0"/>
              <a:t>Check  out the link to find some more unusual youth hostels In Germany!</a:t>
            </a:r>
          </a:p>
        </p:txBody>
      </p:sp>
      <p:sp>
        <p:nvSpPr>
          <p:cNvPr id="3" name="Content Placeholder 2">
            <a:extLst>
              <a:ext uri="{FF2B5EF4-FFF2-40B4-BE49-F238E27FC236}">
                <a16:creationId xmlns:a16="http://schemas.microsoft.com/office/drawing/2014/main" id="{A09D0129-5255-4E30-AD03-9B53BF7A5F5D}"/>
              </a:ext>
            </a:extLst>
          </p:cNvPr>
          <p:cNvSpPr>
            <a:spLocks noGrp="1"/>
          </p:cNvSpPr>
          <p:nvPr>
            <p:ph idx="1"/>
          </p:nvPr>
        </p:nvSpPr>
        <p:spPr>
          <a:xfrm>
            <a:off x="361070" y="3106530"/>
            <a:ext cx="7138182" cy="4351338"/>
          </a:xfrm>
        </p:spPr>
        <p:txBody>
          <a:bodyPr/>
          <a:lstStyle/>
          <a:p>
            <a:endParaRPr lang="en-GB" dirty="0"/>
          </a:p>
        </p:txBody>
      </p:sp>
      <p:pic>
        <p:nvPicPr>
          <p:cNvPr id="4" name="Picture 3">
            <a:extLst>
              <a:ext uri="{FF2B5EF4-FFF2-40B4-BE49-F238E27FC236}">
                <a16:creationId xmlns:a16="http://schemas.microsoft.com/office/drawing/2014/main" id="{51AB9758-9930-4670-A7C9-E34F8D829535}"/>
              </a:ext>
            </a:extLst>
          </p:cNvPr>
          <p:cNvPicPr>
            <a:picLocks noChangeAspect="1"/>
          </p:cNvPicPr>
          <p:nvPr/>
        </p:nvPicPr>
        <p:blipFill rotWithShape="1">
          <a:blip r:embed="rId4"/>
          <a:srcRect l="21923" t="18241" r="21654" b="7672"/>
          <a:stretch/>
        </p:blipFill>
        <p:spPr>
          <a:xfrm>
            <a:off x="542141" y="2187918"/>
            <a:ext cx="6183567" cy="4564965"/>
          </a:xfrm>
          <a:prstGeom prst="rect">
            <a:avLst/>
          </a:prstGeom>
          <a:ln w="38100">
            <a:solidFill>
              <a:schemeClr val="tx1"/>
            </a:solidFill>
          </a:ln>
        </p:spPr>
      </p:pic>
      <p:sp>
        <p:nvSpPr>
          <p:cNvPr id="5" name="Rectangle 4">
            <a:extLst>
              <a:ext uri="{FF2B5EF4-FFF2-40B4-BE49-F238E27FC236}">
                <a16:creationId xmlns:a16="http://schemas.microsoft.com/office/drawing/2014/main" id="{202BFA6C-89B0-4EDC-868F-953E8D31B5DB}"/>
              </a:ext>
            </a:extLst>
          </p:cNvPr>
          <p:cNvSpPr/>
          <p:nvPr/>
        </p:nvSpPr>
        <p:spPr>
          <a:xfrm>
            <a:off x="361070" y="50403"/>
            <a:ext cx="7281508" cy="646331"/>
          </a:xfrm>
          <a:prstGeom prst="rect">
            <a:avLst/>
          </a:prstGeom>
        </p:spPr>
        <p:txBody>
          <a:bodyPr wrap="square">
            <a:spAutoFit/>
          </a:bodyPr>
          <a:lstStyle/>
          <a:p>
            <a:r>
              <a:rPr lang="en-GB" dirty="0">
                <a:hlinkClick r:id="rId5"/>
              </a:rPr>
              <a:t>https://www.deutschland.de/en/topic/life/youth-hostels-in-germany</a:t>
            </a:r>
            <a:endParaRPr lang="en-GB" dirty="0"/>
          </a:p>
          <a:p>
            <a:endParaRPr lang="en-GB" dirty="0"/>
          </a:p>
        </p:txBody>
      </p:sp>
      <p:pic>
        <p:nvPicPr>
          <p:cNvPr id="7" name="Picture 6">
            <a:extLst>
              <a:ext uri="{FF2B5EF4-FFF2-40B4-BE49-F238E27FC236}">
                <a16:creationId xmlns:a16="http://schemas.microsoft.com/office/drawing/2014/main" id="{B152DAF6-2302-4DBE-9235-C812AF10EBCB}"/>
              </a:ext>
            </a:extLst>
          </p:cNvPr>
          <p:cNvPicPr>
            <a:picLocks noChangeAspect="1"/>
          </p:cNvPicPr>
          <p:nvPr/>
        </p:nvPicPr>
        <p:blipFill rotWithShape="1">
          <a:blip r:embed="rId6"/>
          <a:srcRect l="13500" t="12290" r="14731" b="16001"/>
          <a:stretch/>
        </p:blipFill>
        <p:spPr>
          <a:xfrm>
            <a:off x="10625499" y="1072444"/>
            <a:ext cx="1264530" cy="1115474"/>
          </a:xfrm>
          <a:prstGeom prst="rect">
            <a:avLst/>
          </a:prstGeom>
        </p:spPr>
      </p:pic>
      <p:sp>
        <p:nvSpPr>
          <p:cNvPr id="8" name="Rectangle 7">
            <a:extLst>
              <a:ext uri="{FF2B5EF4-FFF2-40B4-BE49-F238E27FC236}">
                <a16:creationId xmlns:a16="http://schemas.microsoft.com/office/drawing/2014/main" id="{6BFD1B6D-9128-4004-8F66-566351D0689C}"/>
              </a:ext>
            </a:extLst>
          </p:cNvPr>
          <p:cNvSpPr/>
          <p:nvPr/>
        </p:nvSpPr>
        <p:spPr>
          <a:xfrm>
            <a:off x="6039730" y="2327691"/>
            <a:ext cx="6096000" cy="4247317"/>
          </a:xfrm>
          <a:prstGeom prst="rect">
            <a:avLst/>
          </a:prstGeom>
          <a:solidFill>
            <a:srgbClr val="FFFF00"/>
          </a:solidFill>
        </p:spPr>
        <p:txBody>
          <a:bodyPr>
            <a:spAutoFit/>
          </a:bodyPr>
          <a:lstStyle/>
          <a:p>
            <a:r>
              <a:rPr lang="en-GB" dirty="0">
                <a:latin typeface="Comic Sans MS" panose="030F0702030302020204" pitchFamily="66" charset="0"/>
              </a:rPr>
              <a:t>The German Youth Hostel Association (German: </a:t>
            </a:r>
            <a:r>
              <a:rPr lang="en-GB" i="1" dirty="0" err="1">
                <a:latin typeface="Comic Sans MS" panose="030F0702030302020204" pitchFamily="66" charset="0"/>
              </a:rPr>
              <a:t>Deutsches</a:t>
            </a:r>
            <a:r>
              <a:rPr lang="en-GB" i="1" dirty="0">
                <a:latin typeface="Comic Sans MS" panose="030F0702030302020204" pitchFamily="66" charset="0"/>
              </a:rPr>
              <a:t> </a:t>
            </a:r>
            <a:r>
              <a:rPr lang="en-GB" i="1" dirty="0" err="1">
                <a:latin typeface="Comic Sans MS" panose="030F0702030302020204" pitchFamily="66" charset="0"/>
              </a:rPr>
              <a:t>Jugendherbergswerk</a:t>
            </a:r>
            <a:r>
              <a:rPr lang="en-GB" dirty="0">
                <a:latin typeface="Comic Sans MS" panose="030F0702030302020204" pitchFamily="66" charset="0"/>
              </a:rPr>
              <a:t>) or DJH is a not-for-profit, registered association.</a:t>
            </a:r>
          </a:p>
          <a:p>
            <a:endParaRPr lang="en-GB" dirty="0">
              <a:latin typeface="Comic Sans MS" panose="030F0702030302020204" pitchFamily="66" charset="0"/>
            </a:endParaRPr>
          </a:p>
          <a:p>
            <a:r>
              <a:rPr lang="en-GB" dirty="0">
                <a:latin typeface="Comic Sans MS" panose="030F0702030302020204" pitchFamily="66" charset="0"/>
              </a:rPr>
              <a:t>It was founded in 1909 to create an organized network of affordable and safe accommodation away from home for travelling school and youth groups and individuals all over the country. </a:t>
            </a:r>
          </a:p>
          <a:p>
            <a:endParaRPr lang="en-GB" dirty="0">
              <a:latin typeface="Comic Sans MS" panose="030F0702030302020204" pitchFamily="66" charset="0"/>
            </a:endParaRPr>
          </a:p>
          <a:p>
            <a:r>
              <a:rPr lang="en-GB" dirty="0">
                <a:latin typeface="Comic Sans MS" panose="030F0702030302020204" pitchFamily="66" charset="0"/>
              </a:rPr>
              <a:t>Today, the 442 youth hostels in the association still cater to school and youth groups but are also open to anyone else looking for an alternative to hotels - families, backpackers, business travellers, etc. </a:t>
            </a:r>
          </a:p>
          <a:p>
            <a:endParaRPr lang="en-GB" dirty="0">
              <a:latin typeface="Comic Sans MS" panose="030F0702030302020204" pitchFamily="66" charset="0"/>
            </a:endParaRPr>
          </a:p>
          <a:p>
            <a:r>
              <a:rPr lang="en-GB" dirty="0">
                <a:latin typeface="Comic Sans MS" panose="030F0702030302020204" pitchFamily="66" charset="0"/>
              </a:rPr>
              <a:t>It has more than 2,46 million members.</a:t>
            </a:r>
          </a:p>
        </p:txBody>
      </p:sp>
      <p:sp>
        <p:nvSpPr>
          <p:cNvPr id="6" name="Rectangle 5">
            <a:extLst>
              <a:ext uri="{FF2B5EF4-FFF2-40B4-BE49-F238E27FC236}">
                <a16:creationId xmlns:a16="http://schemas.microsoft.com/office/drawing/2014/main" id="{5CAC9BF9-9414-4F13-9B58-7772C401BDC4}"/>
              </a:ext>
            </a:extLst>
          </p:cNvPr>
          <p:cNvSpPr/>
          <p:nvPr/>
        </p:nvSpPr>
        <p:spPr>
          <a:xfrm>
            <a:off x="6523029" y="1462740"/>
            <a:ext cx="4102470" cy="707886"/>
          </a:xfrm>
          <a:prstGeom prst="rect">
            <a:avLst/>
          </a:prstGeom>
          <a:noFill/>
        </p:spPr>
        <p:txBody>
          <a:bodyPr wrap="none" lIns="91440" tIns="45720" rIns="91440" bIns="45720">
            <a:spAutoFit/>
          </a:bodyPr>
          <a:lstStyle/>
          <a:p>
            <a:pPr algn="ctr"/>
            <a:r>
              <a:rPr lang="en-GB" sz="4000" b="1" dirty="0">
                <a:ln w="22225">
                  <a:solidFill>
                    <a:schemeClr val="accent2"/>
                  </a:solidFill>
                  <a:prstDash val="solid"/>
                </a:ln>
                <a:solidFill>
                  <a:schemeClr val="accent2">
                    <a:lumMod val="40000"/>
                    <a:lumOff val="60000"/>
                  </a:schemeClr>
                </a:solidFill>
              </a:rPr>
              <a:t>READ and WATCH!</a:t>
            </a:r>
            <a:endParaRPr lang="en-GB" sz="4000" b="1" cap="none" spc="0" dirty="0">
              <a:ln w="22225">
                <a:solidFill>
                  <a:schemeClr val="accent2"/>
                </a:solidFill>
                <a:prstDash val="solid"/>
              </a:ln>
              <a:solidFill>
                <a:schemeClr val="accent2">
                  <a:lumMod val="40000"/>
                  <a:lumOff val="60000"/>
                </a:schemeClr>
              </a:solidFill>
              <a:effectLst/>
            </a:endParaRPr>
          </a:p>
        </p:txBody>
      </p:sp>
      <p:pic>
        <p:nvPicPr>
          <p:cNvPr id="10" name="Audio 9">
            <a:hlinkClick r:id="" action="ppaction://media"/>
            <a:extLst>
              <a:ext uri="{FF2B5EF4-FFF2-40B4-BE49-F238E27FC236}">
                <a16:creationId xmlns:a16="http://schemas.microsoft.com/office/drawing/2014/main" id="{C4767B5A-DDB2-497C-AA7D-E518189130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6985571"/>
      </p:ext>
    </p:extLst>
  </p:cSld>
  <p:clrMapOvr>
    <a:masterClrMapping/>
  </p:clrMapOvr>
  <mc:AlternateContent xmlns:mc="http://schemas.openxmlformats.org/markup-compatibility/2006">
    <mc:Choice xmlns:p14="http://schemas.microsoft.com/office/powerpoint/2010/main" Requires="p14">
      <p:transition spd="slow" p14:dur="2000" advTm="10237"/>
    </mc:Choice>
    <mc:Fallback>
      <p:transition spd="slow" advTm="1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1" name="Picture 2" descr="C:\Users\dj01\AppData\Local\Microsoft\Windows\Temporary Internet Files\Content.IE5\C2DM5LGO\d8f1caf-4a0963d1-d215-4e89-85c7-8b4bb907fde6[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36021"/>
          <a:stretch>
            <a:fillRect/>
          </a:stretch>
        </p:blipFill>
        <p:spPr bwMode="auto">
          <a:xfrm>
            <a:off x="9115013" y="1361956"/>
            <a:ext cx="1118918" cy="80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2" descr="C:\Users\dj01\AppData\Local\Microsoft\Windows\Temporary Internet Files\Content.IE5\C2DM5LGO\d8f1caf-4a0963d1-d215-4e89-85c7-8b4bb907fde6[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36021"/>
          <a:stretch>
            <a:fillRect/>
          </a:stretch>
        </p:blipFill>
        <p:spPr bwMode="auto">
          <a:xfrm>
            <a:off x="1958070" y="1322786"/>
            <a:ext cx="1227944" cy="88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C61FDD5-851C-4268-9E14-8C64E31F5903}"/>
              </a:ext>
            </a:extLst>
          </p:cNvPr>
          <p:cNvSpPr txBox="1">
            <a:spLocks/>
          </p:cNvSpPr>
          <p:nvPr/>
        </p:nvSpPr>
        <p:spPr>
          <a:xfrm>
            <a:off x="3573573" y="547688"/>
            <a:ext cx="5040560" cy="1551834"/>
          </a:xfrm>
          <a:prstGeom prst="rect">
            <a:avLst/>
          </a:prstGeom>
          <a:solidFill>
            <a:schemeClr val="tx2">
              <a:lumMod val="60000"/>
              <a:lumOff val="40000"/>
            </a:schemeClr>
          </a:solidFill>
          <a:ln>
            <a:solidFill>
              <a:srgbClr val="002060"/>
            </a:solidFill>
          </a:ln>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u="sng" dirty="0">
                <a:latin typeface="Comic Sans MS" panose="030F0702030302020204" pitchFamily="66" charset="0"/>
                <a:cs typeface="Calibri" panose="020F0502020204030204" pitchFamily="34" charset="0"/>
              </a:rPr>
              <a:t>Personal </a:t>
            </a:r>
            <a:r>
              <a:rPr lang="es-ES" u="sng" dirty="0" err="1">
                <a:latin typeface="Comic Sans MS" panose="030F0702030302020204" pitchFamily="66" charset="0"/>
                <a:cs typeface="Calibri" panose="020F0502020204030204" pitchFamily="34" charset="0"/>
              </a:rPr>
              <a:t>Power</a:t>
            </a:r>
            <a:br>
              <a:rPr lang="es-ES" u="sng" dirty="0">
                <a:latin typeface="Comic Sans MS" panose="030F0702030302020204" pitchFamily="66" charset="0"/>
                <a:cs typeface="Calibri" panose="020F0502020204030204" pitchFamily="34" charset="0"/>
              </a:rPr>
            </a:br>
            <a:r>
              <a:rPr lang="es-ES" sz="3600" dirty="0" err="1">
                <a:latin typeface="Comic Sans MS" panose="030F0702030302020204" pitchFamily="66" charset="0"/>
                <a:cs typeface="Calibri" panose="020F0502020204030204" pitchFamily="34" charset="0"/>
              </a:rPr>
              <a:t>How</a:t>
            </a:r>
            <a:r>
              <a:rPr lang="es-ES" sz="3600" dirty="0">
                <a:latin typeface="Comic Sans MS" panose="030F0702030302020204" pitchFamily="66" charset="0"/>
                <a:cs typeface="Calibri" panose="020F0502020204030204" pitchFamily="34" charset="0"/>
              </a:rPr>
              <a:t> </a:t>
            </a:r>
            <a:r>
              <a:rPr lang="es-ES" sz="3600" dirty="0" err="1">
                <a:latin typeface="Comic Sans MS" panose="030F0702030302020204" pitchFamily="66" charset="0"/>
                <a:cs typeface="Calibri" panose="020F0502020204030204" pitchFamily="34" charset="0"/>
              </a:rPr>
              <a:t>well</a:t>
            </a:r>
            <a:r>
              <a:rPr lang="es-ES" sz="3600" dirty="0">
                <a:latin typeface="Comic Sans MS" panose="030F0702030302020204" pitchFamily="66" charset="0"/>
                <a:cs typeface="Calibri" panose="020F0502020204030204" pitchFamily="34" charset="0"/>
              </a:rPr>
              <a:t> </a:t>
            </a:r>
            <a:r>
              <a:rPr lang="es-ES" sz="3600" dirty="0" err="1">
                <a:latin typeface="Comic Sans MS" panose="030F0702030302020204" pitchFamily="66" charset="0"/>
                <a:cs typeface="Calibri" panose="020F0502020204030204" pitchFamily="34" charset="0"/>
              </a:rPr>
              <a:t>did</a:t>
            </a:r>
            <a:r>
              <a:rPr lang="es-ES" sz="3600" dirty="0">
                <a:latin typeface="Comic Sans MS" panose="030F0702030302020204" pitchFamily="66" charset="0"/>
                <a:cs typeface="Calibri" panose="020F0502020204030204" pitchFamily="34" charset="0"/>
              </a:rPr>
              <a:t> </a:t>
            </a:r>
            <a:r>
              <a:rPr lang="es-ES" sz="3600" dirty="0" err="1">
                <a:latin typeface="Comic Sans MS" panose="030F0702030302020204" pitchFamily="66" charset="0"/>
                <a:cs typeface="Calibri" panose="020F0502020204030204" pitchFamily="34" charset="0"/>
              </a:rPr>
              <a:t>you</a:t>
            </a:r>
            <a:r>
              <a:rPr lang="es-ES" sz="3600" dirty="0">
                <a:latin typeface="Comic Sans MS" panose="030F0702030302020204" pitchFamily="66" charset="0"/>
                <a:cs typeface="Calibri" panose="020F0502020204030204" pitchFamily="34" charset="0"/>
              </a:rPr>
              <a:t>?</a:t>
            </a:r>
          </a:p>
        </p:txBody>
      </p:sp>
      <p:graphicFrame>
        <p:nvGraphicFramePr>
          <p:cNvPr id="9" name="Content Placeholder 3">
            <a:extLst>
              <a:ext uri="{FF2B5EF4-FFF2-40B4-BE49-F238E27FC236}">
                <a16:creationId xmlns:a16="http://schemas.microsoft.com/office/drawing/2014/main" id="{4CAC2AFD-3AD4-4C4D-B73D-3D059EC01A57}"/>
              </a:ext>
            </a:extLst>
          </p:cNvPr>
          <p:cNvGraphicFramePr>
            <a:graphicFrameLocks noGrp="1"/>
          </p:cNvGraphicFramePr>
          <p:nvPr>
            <p:ph idx="1"/>
            <p:extLst>
              <p:ext uri="{D42A27DB-BD31-4B8C-83A1-F6EECF244321}">
                <p14:modId xmlns:p14="http://schemas.microsoft.com/office/powerpoint/2010/main" val="3759710364"/>
              </p:ext>
            </p:extLst>
          </p:nvPr>
        </p:nvGraphicFramePr>
        <p:xfrm>
          <a:off x="1456267" y="2574816"/>
          <a:ext cx="8511390" cy="3667940"/>
        </p:xfrm>
        <a:graphic>
          <a:graphicData uri="http://schemas.openxmlformats.org/drawingml/2006/table">
            <a:tbl>
              <a:tblPr firstRow="1" bandRow="1">
                <a:tableStyleId>{5940675A-B579-460E-94D1-54222C63F5DA}</a:tableStyleId>
              </a:tblPr>
              <a:tblGrid>
                <a:gridCol w="4255695">
                  <a:extLst>
                    <a:ext uri="{9D8B030D-6E8A-4147-A177-3AD203B41FA5}">
                      <a16:colId xmlns:a16="http://schemas.microsoft.com/office/drawing/2014/main" val="20000"/>
                    </a:ext>
                  </a:extLst>
                </a:gridCol>
                <a:gridCol w="4255695">
                  <a:extLst>
                    <a:ext uri="{9D8B030D-6E8A-4147-A177-3AD203B41FA5}">
                      <a16:colId xmlns:a16="http://schemas.microsoft.com/office/drawing/2014/main" val="20001"/>
                    </a:ext>
                  </a:extLst>
                </a:gridCol>
              </a:tblGrid>
              <a:tr h="77721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500" u="sng" dirty="0">
                          <a:latin typeface="Comic Sans MS" panose="030F0702030302020204" pitchFamily="66" charset="0"/>
                          <a:cs typeface="Calibri" panose="020F0502020204030204" pitchFamily="34" charset="0"/>
                        </a:rPr>
                        <a:t>Success Criteria</a:t>
                      </a:r>
                      <a:endParaRPr lang="en-GB" sz="1600" dirty="0">
                        <a:latin typeface="Comic Sans MS" panose="030F0702030302020204" pitchFamily="66" charset="0"/>
                        <a:cs typeface="Calibri" panose="020F0502020204030204" pitchFamily="34" charset="0"/>
                      </a:endParaRPr>
                    </a:p>
                  </a:txBody>
                  <a:tcPr marL="68580" marR="68580" marT="25717" marB="25717"/>
                </a:tc>
                <a:tc hMerge="1">
                  <a:txBody>
                    <a:bodyPr/>
                    <a:lstStyle/>
                    <a:p>
                      <a:endParaRPr lang="en-GB" dirty="0"/>
                    </a:p>
                  </a:txBody>
                  <a:tcPr/>
                </a:tc>
                <a:extLst>
                  <a:ext uri="{0D108BD9-81ED-4DB2-BD59-A6C34878D82A}">
                    <a16:rowId xmlns:a16="http://schemas.microsoft.com/office/drawing/2014/main" val="10000"/>
                  </a:ext>
                </a:extLst>
              </a:tr>
              <a:tr h="923354">
                <a:tc>
                  <a:txBody>
                    <a:bodyPr/>
                    <a:lstStyle/>
                    <a:p>
                      <a:r>
                        <a:rPr lang="en-GB" sz="2000" dirty="0">
                          <a:effectLst/>
                          <a:latin typeface="Comic Sans MS" panose="030F0702030302020204" pitchFamily="66" charset="0"/>
                          <a:cs typeface="Calibri" panose="020F0502020204030204" pitchFamily="34" charset="0"/>
                        </a:rPr>
                        <a:t>I SHOULD BE ABLE TO: </a:t>
                      </a:r>
                      <a:endParaRPr lang="en-GB" sz="2000" dirty="0">
                        <a:latin typeface="Comic Sans MS" panose="030F0702030302020204" pitchFamily="66" charset="0"/>
                        <a:cs typeface="Calibri" panose="020F0502020204030204" pitchFamily="34" charset="0"/>
                      </a:endParaRPr>
                    </a:p>
                  </a:txBody>
                  <a:tcPr marL="68580" marR="68580" marT="25717" marB="25717">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effectLst/>
                          <a:latin typeface="Comic Sans MS" panose="030F0702030302020204" pitchFamily="66" charset="0"/>
                          <a:cs typeface="Calibri" panose="020F0502020204030204" pitchFamily="34" charset="0"/>
                        </a:rPr>
                        <a:t>Learn how to use the past tense with HABEN</a:t>
                      </a:r>
                    </a:p>
                  </a:txBody>
                  <a:tcPr marL="68580" marR="68580" marT="25717" marB="25717">
                    <a:solidFill>
                      <a:schemeClr val="accent2">
                        <a:lumMod val="40000"/>
                        <a:lumOff val="60000"/>
                      </a:schemeClr>
                    </a:solidFill>
                  </a:tcPr>
                </a:tc>
                <a:extLst>
                  <a:ext uri="{0D108BD9-81ED-4DB2-BD59-A6C34878D82A}">
                    <a16:rowId xmlns:a16="http://schemas.microsoft.com/office/drawing/2014/main" val="10001"/>
                  </a:ext>
                </a:extLst>
              </a:tr>
              <a:tr h="818984">
                <a:tc>
                  <a:txBody>
                    <a:bodyPr/>
                    <a:lstStyle/>
                    <a:p>
                      <a:r>
                        <a:rPr lang="en-GB" sz="2000" dirty="0">
                          <a:effectLst/>
                          <a:latin typeface="Comic Sans MS" panose="030F0702030302020204" pitchFamily="66" charset="0"/>
                          <a:cs typeface="Calibri" panose="020F0502020204030204" pitchFamily="34" charset="0"/>
                        </a:rPr>
                        <a:t>EVEN BETTER IF I CAN: </a:t>
                      </a:r>
                      <a:endParaRPr lang="en-GB" sz="2000" dirty="0">
                        <a:latin typeface="Comic Sans MS" panose="030F0702030302020204" pitchFamily="66" charset="0"/>
                        <a:cs typeface="Calibri" panose="020F0502020204030204" pitchFamily="34" charset="0"/>
                      </a:endParaRPr>
                    </a:p>
                  </a:txBody>
                  <a:tcPr marL="68580" marR="68580" marT="25717" marB="25717">
                    <a:solidFill>
                      <a:schemeClr val="bg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effectLst/>
                          <a:latin typeface="Comic Sans MS" panose="030F0702030302020204" pitchFamily="66" charset="0"/>
                          <a:cs typeface="Calibri" panose="020F0502020204030204" pitchFamily="34" charset="0"/>
                        </a:rPr>
                        <a:t>Say where I (and others) stayed  on holiday</a:t>
                      </a:r>
                    </a:p>
                  </a:txBody>
                  <a:tcPr marL="68580" marR="68580" marT="25717" marB="25717">
                    <a:solidFill>
                      <a:schemeClr val="bg1">
                        <a:lumMod val="75000"/>
                      </a:schemeClr>
                    </a:solidFill>
                  </a:tcPr>
                </a:tc>
                <a:extLst>
                  <a:ext uri="{0D108BD9-81ED-4DB2-BD59-A6C34878D82A}">
                    <a16:rowId xmlns:a16="http://schemas.microsoft.com/office/drawing/2014/main" val="10002"/>
                  </a:ext>
                </a:extLst>
              </a:tr>
              <a:tr h="11483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effectLst/>
                          <a:latin typeface="Comic Sans MS" panose="030F0702030302020204" pitchFamily="66" charset="0"/>
                          <a:cs typeface="Calibri" panose="020F0502020204030204" pitchFamily="34" charset="0"/>
                        </a:rPr>
                        <a:t>EXCEPTIONAL WHEN I CAN:</a:t>
                      </a:r>
                      <a:endParaRPr lang="en-GB" sz="2000" dirty="0">
                        <a:latin typeface="Comic Sans MS" panose="030F0702030302020204" pitchFamily="66" charset="0"/>
                        <a:cs typeface="Calibri" panose="020F0502020204030204" pitchFamily="34" charset="0"/>
                      </a:endParaRPr>
                    </a:p>
                  </a:txBody>
                  <a:tcPr marL="68580" marR="68580" marT="25717" marB="25717">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latin typeface="Comic Sans MS" panose="030F0702030302020204" pitchFamily="66" charset="0"/>
                          <a:cs typeface="Calibri" panose="020F0502020204030204" pitchFamily="34" charset="0"/>
                        </a:rPr>
                        <a:t>Say what I (and others) did</a:t>
                      </a:r>
                    </a:p>
                  </a:txBody>
                  <a:tcPr marL="68580" marR="68580" marT="25717" marB="25717">
                    <a:solidFill>
                      <a:srgbClr val="FFFF00"/>
                    </a:solidFill>
                  </a:tcPr>
                </a:tc>
                <a:extLst>
                  <a:ext uri="{0D108BD9-81ED-4DB2-BD59-A6C34878D82A}">
                    <a16:rowId xmlns:a16="http://schemas.microsoft.com/office/drawing/2014/main" val="10003"/>
                  </a:ext>
                </a:extLst>
              </a:tr>
            </a:tbl>
          </a:graphicData>
        </a:graphic>
      </p:graphicFrame>
      <p:sp>
        <p:nvSpPr>
          <p:cNvPr id="7" name="Rectangle 6">
            <a:extLst>
              <a:ext uri="{FF2B5EF4-FFF2-40B4-BE49-F238E27FC236}">
                <a16:creationId xmlns:a16="http://schemas.microsoft.com/office/drawing/2014/main" id="{3CDC8B7F-79FB-496F-9CE7-611F31C893E5}"/>
              </a:ext>
            </a:extLst>
          </p:cNvPr>
          <p:cNvSpPr/>
          <p:nvPr/>
        </p:nvSpPr>
        <p:spPr>
          <a:xfrm>
            <a:off x="313248" y="6106953"/>
            <a:ext cx="4147226" cy="707886"/>
          </a:xfrm>
          <a:prstGeom prst="rect">
            <a:avLst/>
          </a:prstGeom>
          <a:noFill/>
        </p:spPr>
        <p:txBody>
          <a:bodyPr wrap="none" lIns="91440" tIns="45720" rIns="91440" bIns="45720">
            <a:spAutoFit/>
          </a:bodyPr>
          <a:lstStyle/>
          <a:p>
            <a:pPr algn="ctr"/>
            <a:r>
              <a:rPr lang="en-GB" sz="4000" b="1" cap="none" spc="0" dirty="0">
                <a:ln w="22225">
                  <a:solidFill>
                    <a:schemeClr val="accent2"/>
                  </a:solidFill>
                  <a:prstDash val="solid"/>
                </a:ln>
                <a:solidFill>
                  <a:schemeClr val="accent2">
                    <a:lumMod val="40000"/>
                    <a:lumOff val="60000"/>
                  </a:schemeClr>
                </a:solidFill>
                <a:effectLst/>
              </a:rPr>
              <a:t>READ and REFLECT</a:t>
            </a:r>
          </a:p>
        </p:txBody>
      </p:sp>
      <p:pic>
        <p:nvPicPr>
          <p:cNvPr id="8" name="Audio 7">
            <a:hlinkClick r:id="" action="ppaction://media"/>
            <a:extLst>
              <a:ext uri="{FF2B5EF4-FFF2-40B4-BE49-F238E27FC236}">
                <a16:creationId xmlns:a16="http://schemas.microsoft.com/office/drawing/2014/main" id="{B9D68E6A-EB12-4E0F-9818-813B06CEF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3082638"/>
      </p:ext>
    </p:extLst>
  </p:cSld>
  <p:clrMapOvr>
    <a:masterClrMapping/>
  </p:clrMapOvr>
  <mc:AlternateContent xmlns:mc="http://schemas.openxmlformats.org/markup-compatibility/2006">
    <mc:Choice xmlns:p14="http://schemas.microsoft.com/office/powerpoint/2010/main" Requires="p14">
      <p:transition spd="slow" p14:dur="2000" advTm="57542"/>
    </mc:Choice>
    <mc:Fallback>
      <p:transition spd="slow" advTm="57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78674410"/>
              </p:ext>
            </p:extLst>
          </p:nvPr>
        </p:nvGraphicFramePr>
        <p:xfrm>
          <a:off x="323537" y="1547533"/>
          <a:ext cx="11628621" cy="3762933"/>
        </p:xfrm>
        <a:graphic>
          <a:graphicData uri="http://schemas.openxmlformats.org/drawingml/2006/table">
            <a:tbl>
              <a:tblPr firstRow="1" bandRow="1">
                <a:tableStyleId>{5C22544A-7EE6-4342-B048-85BDC9FD1C3A}</a:tableStyleId>
              </a:tblPr>
              <a:tblGrid>
                <a:gridCol w="2092348">
                  <a:extLst>
                    <a:ext uri="{9D8B030D-6E8A-4147-A177-3AD203B41FA5}">
                      <a16:colId xmlns:a16="http://schemas.microsoft.com/office/drawing/2014/main" val="20000"/>
                    </a:ext>
                  </a:extLst>
                </a:gridCol>
                <a:gridCol w="5492873">
                  <a:extLst>
                    <a:ext uri="{9D8B030D-6E8A-4147-A177-3AD203B41FA5}">
                      <a16:colId xmlns:a16="http://schemas.microsoft.com/office/drawing/2014/main" val="20001"/>
                    </a:ext>
                  </a:extLst>
                </a:gridCol>
                <a:gridCol w="2662989">
                  <a:extLst>
                    <a:ext uri="{9D8B030D-6E8A-4147-A177-3AD203B41FA5}">
                      <a16:colId xmlns:a16="http://schemas.microsoft.com/office/drawing/2014/main" val="20002"/>
                    </a:ext>
                  </a:extLst>
                </a:gridCol>
                <a:gridCol w="1380411">
                  <a:extLst>
                    <a:ext uri="{9D8B030D-6E8A-4147-A177-3AD203B41FA5}">
                      <a16:colId xmlns:a16="http://schemas.microsoft.com/office/drawing/2014/main" val="20003"/>
                    </a:ext>
                  </a:extLst>
                </a:gridCol>
              </a:tblGrid>
              <a:tr h="623493">
                <a:tc>
                  <a:txBody>
                    <a:bodyPr/>
                    <a:lstStyle/>
                    <a:p>
                      <a:r>
                        <a:rPr lang="en-GB" sz="1200" dirty="0"/>
                        <a:t>Subject &amp; Auxiliary Verb</a:t>
                      </a:r>
                    </a:p>
                  </a:txBody>
                  <a:tcPr/>
                </a:tc>
                <a:tc>
                  <a:txBody>
                    <a:bodyPr/>
                    <a:lstStyle/>
                    <a:p>
                      <a:r>
                        <a:rPr lang="en-GB" sz="1200" dirty="0"/>
                        <a:t>Noun (specific location)</a:t>
                      </a:r>
                    </a:p>
                  </a:txBody>
                  <a:tcPr/>
                </a:tc>
                <a:tc>
                  <a:txBody>
                    <a:bodyPr/>
                    <a:lstStyle/>
                    <a:p>
                      <a:r>
                        <a:rPr lang="en-GB" sz="1200" dirty="0"/>
                        <a:t>Noun</a:t>
                      </a:r>
                      <a:r>
                        <a:rPr lang="en-GB" sz="1200" baseline="0" dirty="0"/>
                        <a:t> ( wider location)</a:t>
                      </a:r>
                      <a:endParaRPr lang="en-GB" sz="1200" dirty="0"/>
                    </a:p>
                  </a:txBody>
                  <a:tcPr/>
                </a:tc>
                <a:tc>
                  <a:txBody>
                    <a:bodyPr/>
                    <a:lstStyle/>
                    <a:p>
                      <a:r>
                        <a:rPr lang="en-GB" sz="1200" dirty="0"/>
                        <a:t>Past Participle</a:t>
                      </a:r>
                    </a:p>
                  </a:txBody>
                  <a:tcPr/>
                </a:tc>
                <a:extLst>
                  <a:ext uri="{0D108BD9-81ED-4DB2-BD59-A6C34878D82A}">
                    <a16:rowId xmlns:a16="http://schemas.microsoft.com/office/drawing/2014/main" val="10000"/>
                  </a:ext>
                </a:extLst>
              </a:tr>
              <a:tr h="1705404">
                <a:tc>
                  <a:txBody>
                    <a:bodyPr/>
                    <a:lstStyle/>
                    <a:p>
                      <a:r>
                        <a:rPr lang="en-GB" sz="2000" dirty="0">
                          <a:latin typeface="Comic Sans MS" panose="030F0702030302020204" pitchFamily="66" charset="0"/>
                        </a:rPr>
                        <a:t>Ich </a:t>
                      </a:r>
                      <a:r>
                        <a:rPr lang="en-GB" sz="2000" dirty="0" err="1">
                          <a:latin typeface="Comic Sans MS" panose="030F0702030302020204" pitchFamily="66" charset="0"/>
                        </a:rPr>
                        <a:t>habe</a:t>
                      </a:r>
                      <a:r>
                        <a:rPr lang="en-GB" sz="2000" dirty="0">
                          <a:latin typeface="Comic Sans MS" panose="030F0702030302020204" pitchFamily="66" charset="0"/>
                        </a:rPr>
                        <a:t> - I</a:t>
                      </a:r>
                    </a:p>
                    <a:p>
                      <a:endParaRPr lang="en-GB" sz="2000" dirty="0">
                        <a:latin typeface="Comic Sans MS" panose="030F0702030302020204" pitchFamily="66" charset="0"/>
                      </a:endParaRPr>
                    </a:p>
                    <a:p>
                      <a:r>
                        <a:rPr lang="en-GB" sz="2000" dirty="0" err="1">
                          <a:latin typeface="Comic Sans MS" panose="030F0702030302020204" pitchFamily="66" charset="0"/>
                        </a:rPr>
                        <a:t>Wir</a:t>
                      </a:r>
                      <a:r>
                        <a:rPr lang="en-GB" sz="2000" dirty="0">
                          <a:latin typeface="Comic Sans MS" panose="030F0702030302020204" pitchFamily="66" charset="0"/>
                        </a:rPr>
                        <a:t> </a:t>
                      </a:r>
                      <a:r>
                        <a:rPr lang="en-GB" sz="2000" dirty="0" err="1">
                          <a:latin typeface="Comic Sans MS" panose="030F0702030302020204" pitchFamily="66" charset="0"/>
                        </a:rPr>
                        <a:t>haben</a:t>
                      </a:r>
                      <a:r>
                        <a:rPr lang="en-GB" sz="2000" dirty="0">
                          <a:latin typeface="Comic Sans MS" panose="030F0702030302020204" pitchFamily="66" charset="0"/>
                        </a:rPr>
                        <a:t> - We</a:t>
                      </a:r>
                    </a:p>
                  </a:txBody>
                  <a:tcPr/>
                </a:tc>
                <a:tc>
                  <a:txBody>
                    <a:bodyPr/>
                    <a:lstStyle/>
                    <a:p>
                      <a:r>
                        <a:rPr lang="en-GB" sz="2000" dirty="0">
                          <a:latin typeface="Comic Sans MS" panose="030F0702030302020204" pitchFamily="66" charset="0"/>
                        </a:rPr>
                        <a:t>in </a:t>
                      </a:r>
                      <a:r>
                        <a:rPr lang="en-GB" sz="2000" dirty="0" err="1">
                          <a:latin typeface="Comic Sans MS" panose="030F0702030302020204" pitchFamily="66" charset="0"/>
                        </a:rPr>
                        <a:t>einem</a:t>
                      </a:r>
                      <a:r>
                        <a:rPr lang="en-GB" sz="2000" dirty="0">
                          <a:latin typeface="Comic Sans MS" panose="030F0702030302020204" pitchFamily="66" charset="0"/>
                        </a:rPr>
                        <a:t> Hotel</a:t>
                      </a:r>
                    </a:p>
                    <a:p>
                      <a:r>
                        <a:rPr lang="en-GB" sz="2000" dirty="0">
                          <a:latin typeface="Comic Sans MS" panose="030F0702030302020204" pitchFamily="66" charset="0"/>
                        </a:rPr>
                        <a:t>in </a:t>
                      </a:r>
                      <a:r>
                        <a:rPr lang="en-GB" sz="2000" dirty="0" err="1">
                          <a:latin typeface="Comic Sans MS" panose="030F0702030302020204" pitchFamily="66" charset="0"/>
                        </a:rPr>
                        <a:t>einem</a:t>
                      </a:r>
                      <a:r>
                        <a:rPr lang="en-GB" sz="2000" dirty="0">
                          <a:latin typeface="Comic Sans MS" panose="030F0702030302020204" pitchFamily="66" charset="0"/>
                        </a:rPr>
                        <a:t> </a:t>
                      </a:r>
                      <a:r>
                        <a:rPr lang="en-GB" sz="2000" dirty="0" err="1">
                          <a:latin typeface="Comic Sans MS" panose="030F0702030302020204" pitchFamily="66" charset="0"/>
                        </a:rPr>
                        <a:t>Ferienhaus</a:t>
                      </a:r>
                      <a:r>
                        <a:rPr lang="en-GB" sz="2000" baseline="0" dirty="0">
                          <a:latin typeface="Comic Sans MS" panose="030F0702030302020204" pitchFamily="66" charset="0"/>
                        </a:rPr>
                        <a:t> – holiday house</a:t>
                      </a:r>
                    </a:p>
                    <a:p>
                      <a:r>
                        <a:rPr lang="en-GB" sz="2000" baseline="0" dirty="0">
                          <a:latin typeface="Comic Sans MS" panose="030F0702030302020204" pitchFamily="66" charset="0"/>
                        </a:rPr>
                        <a:t>in </a:t>
                      </a:r>
                      <a:r>
                        <a:rPr lang="en-GB" sz="2000" baseline="0" dirty="0" err="1">
                          <a:latin typeface="Comic Sans MS" panose="030F0702030302020204" pitchFamily="66" charset="0"/>
                        </a:rPr>
                        <a:t>einem</a:t>
                      </a:r>
                      <a:r>
                        <a:rPr lang="en-GB" sz="2000" baseline="0" dirty="0">
                          <a:latin typeface="Comic Sans MS" panose="030F0702030302020204" pitchFamily="66" charset="0"/>
                        </a:rPr>
                        <a:t> </a:t>
                      </a:r>
                      <a:r>
                        <a:rPr lang="en-GB" sz="2000" baseline="0" dirty="0" err="1">
                          <a:latin typeface="Comic Sans MS" panose="030F0702030302020204" pitchFamily="66" charset="0"/>
                        </a:rPr>
                        <a:t>Wohnwagen</a:t>
                      </a:r>
                      <a:r>
                        <a:rPr lang="en-GB" sz="2000" baseline="0" dirty="0">
                          <a:latin typeface="Comic Sans MS" panose="030F0702030302020204" pitchFamily="66" charset="0"/>
                        </a:rPr>
                        <a:t> – in a caravan</a:t>
                      </a:r>
                    </a:p>
                    <a:p>
                      <a:r>
                        <a:rPr lang="en-GB" sz="2000" baseline="0" dirty="0">
                          <a:latin typeface="Comic Sans MS" panose="030F0702030302020204" pitchFamily="66" charset="0"/>
                        </a:rPr>
                        <a:t>auf </a:t>
                      </a:r>
                      <a:r>
                        <a:rPr lang="en-GB" sz="2000" baseline="0" dirty="0" err="1">
                          <a:latin typeface="Comic Sans MS" panose="030F0702030302020204" pitchFamily="66" charset="0"/>
                        </a:rPr>
                        <a:t>einem</a:t>
                      </a:r>
                      <a:r>
                        <a:rPr lang="en-GB" sz="2000" baseline="0" dirty="0">
                          <a:latin typeface="Comic Sans MS" panose="030F0702030302020204" pitchFamily="66" charset="0"/>
                        </a:rPr>
                        <a:t> </a:t>
                      </a:r>
                      <a:r>
                        <a:rPr lang="en-GB" sz="2000" baseline="0" dirty="0" err="1">
                          <a:latin typeface="Comic Sans MS" panose="030F0702030302020204" pitchFamily="66" charset="0"/>
                        </a:rPr>
                        <a:t>Campingplatz</a:t>
                      </a:r>
                      <a:r>
                        <a:rPr lang="en-GB" sz="2000" baseline="0" dirty="0">
                          <a:latin typeface="Comic Sans MS" panose="030F0702030302020204" pitchFamily="66" charset="0"/>
                        </a:rPr>
                        <a:t> – on a campsite</a:t>
                      </a:r>
                    </a:p>
                    <a:p>
                      <a:r>
                        <a:rPr lang="en-GB" sz="2000" baseline="0" dirty="0">
                          <a:latin typeface="Comic Sans MS" panose="030F0702030302020204" pitchFamily="66" charset="0"/>
                        </a:rPr>
                        <a:t>in </a:t>
                      </a:r>
                      <a:r>
                        <a:rPr lang="en-GB" sz="2000" baseline="0" dirty="0" err="1">
                          <a:latin typeface="Comic Sans MS" panose="030F0702030302020204" pitchFamily="66" charset="0"/>
                        </a:rPr>
                        <a:t>einer</a:t>
                      </a:r>
                      <a:r>
                        <a:rPr lang="en-GB" sz="2000" baseline="0" dirty="0">
                          <a:latin typeface="Comic Sans MS" panose="030F0702030302020204" pitchFamily="66" charset="0"/>
                        </a:rPr>
                        <a:t> </a:t>
                      </a:r>
                      <a:r>
                        <a:rPr lang="en-GB" sz="2000" baseline="0" dirty="0" err="1">
                          <a:latin typeface="Comic Sans MS" panose="030F0702030302020204" pitchFamily="66" charset="0"/>
                        </a:rPr>
                        <a:t>Jugendherberge</a:t>
                      </a:r>
                      <a:r>
                        <a:rPr lang="en-GB" sz="2000" baseline="0" dirty="0">
                          <a:latin typeface="Comic Sans MS" panose="030F0702030302020204" pitchFamily="66" charset="0"/>
                        </a:rPr>
                        <a:t> – in a youth hostel</a:t>
                      </a:r>
                    </a:p>
                    <a:p>
                      <a:r>
                        <a:rPr lang="en-GB" sz="2000" baseline="0" dirty="0" err="1">
                          <a:latin typeface="Comic Sans MS" panose="030F0702030302020204" pitchFamily="66" charset="0"/>
                        </a:rPr>
                        <a:t>bei</a:t>
                      </a:r>
                      <a:r>
                        <a:rPr lang="en-GB" sz="2000" baseline="0" dirty="0">
                          <a:latin typeface="Comic Sans MS" panose="030F0702030302020204" pitchFamily="66" charset="0"/>
                        </a:rPr>
                        <a:t> </a:t>
                      </a:r>
                      <a:r>
                        <a:rPr lang="en-GB" sz="2000" baseline="0" dirty="0" err="1">
                          <a:latin typeface="Comic Sans MS" panose="030F0702030302020204" pitchFamily="66" charset="0"/>
                        </a:rPr>
                        <a:t>Freunden</a:t>
                      </a:r>
                      <a:r>
                        <a:rPr lang="en-GB" sz="2000" baseline="0" dirty="0">
                          <a:latin typeface="Comic Sans MS" panose="030F0702030302020204" pitchFamily="66" charset="0"/>
                        </a:rPr>
                        <a:t> – with friends</a:t>
                      </a:r>
                    </a:p>
                    <a:p>
                      <a:r>
                        <a:rPr lang="en-GB" sz="2000" baseline="0" dirty="0" err="1">
                          <a:latin typeface="Comic Sans MS" panose="030F0702030302020204" pitchFamily="66" charset="0"/>
                        </a:rPr>
                        <a:t>Zuhause</a:t>
                      </a:r>
                      <a:endParaRPr lang="en-GB" sz="2000" baseline="0" dirty="0">
                        <a:latin typeface="Comic Sans MS" panose="030F0702030302020204" pitchFamily="66" charset="0"/>
                      </a:endParaRPr>
                    </a:p>
                  </a:txBody>
                  <a:tcPr/>
                </a:tc>
                <a:tc>
                  <a:txBody>
                    <a:bodyPr/>
                    <a:lstStyle/>
                    <a:p>
                      <a:r>
                        <a:rPr lang="en-GB" sz="2000" dirty="0">
                          <a:latin typeface="Comic Sans MS" panose="030F0702030302020204" pitchFamily="66" charset="0"/>
                        </a:rPr>
                        <a:t>in </a:t>
                      </a:r>
                      <a:r>
                        <a:rPr lang="en-GB" sz="2000" dirty="0" err="1">
                          <a:latin typeface="Comic Sans MS" panose="030F0702030302020204" pitchFamily="66" charset="0"/>
                        </a:rPr>
                        <a:t>Australien</a:t>
                      </a:r>
                      <a:endParaRPr lang="en-GB" sz="2000" dirty="0">
                        <a:latin typeface="Comic Sans MS" panose="030F0702030302020204" pitchFamily="66" charset="0"/>
                      </a:endParaRPr>
                    </a:p>
                    <a:p>
                      <a:r>
                        <a:rPr lang="en-GB" sz="2000" dirty="0">
                          <a:latin typeface="Comic Sans MS" panose="030F0702030302020204" pitchFamily="66" charset="0"/>
                        </a:rPr>
                        <a:t>in </a:t>
                      </a:r>
                      <a:r>
                        <a:rPr lang="en-GB" sz="2000" dirty="0" err="1">
                          <a:latin typeface="Comic Sans MS" panose="030F0702030302020204" pitchFamily="66" charset="0"/>
                        </a:rPr>
                        <a:t>Frankreich</a:t>
                      </a:r>
                      <a:r>
                        <a:rPr lang="en-GB" sz="2000" dirty="0">
                          <a:latin typeface="Comic Sans MS" panose="030F0702030302020204" pitchFamily="66" charset="0"/>
                        </a:rPr>
                        <a:t> – in France</a:t>
                      </a:r>
                    </a:p>
                    <a:p>
                      <a:r>
                        <a:rPr lang="en-GB" sz="2000" dirty="0">
                          <a:latin typeface="Comic Sans MS" panose="030F0702030302020204" pitchFamily="66" charset="0"/>
                        </a:rPr>
                        <a:t>in </a:t>
                      </a:r>
                      <a:r>
                        <a:rPr lang="en-GB" sz="2000" dirty="0" err="1">
                          <a:latin typeface="Comic Sans MS" panose="030F0702030302020204" pitchFamily="66" charset="0"/>
                        </a:rPr>
                        <a:t>Spanien</a:t>
                      </a:r>
                      <a:endParaRPr lang="en-GB" sz="2000" dirty="0">
                        <a:latin typeface="Comic Sans MS" panose="030F0702030302020204" pitchFamily="66" charset="0"/>
                      </a:endParaRPr>
                    </a:p>
                    <a:p>
                      <a:r>
                        <a:rPr lang="en-GB" sz="2000" dirty="0">
                          <a:latin typeface="Comic Sans MS" panose="030F0702030302020204" pitchFamily="66" charset="0"/>
                        </a:rPr>
                        <a:t>in </a:t>
                      </a:r>
                      <a:r>
                        <a:rPr lang="en-GB" sz="2000" dirty="0" err="1">
                          <a:latin typeface="Comic Sans MS" panose="030F0702030302020204" pitchFamily="66" charset="0"/>
                        </a:rPr>
                        <a:t>Italien</a:t>
                      </a:r>
                      <a:endParaRPr lang="en-GB" sz="2000" dirty="0">
                        <a:latin typeface="Comic Sans MS" panose="030F0702030302020204" pitchFamily="66" charset="0"/>
                      </a:endParaRPr>
                    </a:p>
                    <a:p>
                      <a:r>
                        <a:rPr lang="en-GB" sz="2000" dirty="0">
                          <a:latin typeface="Comic Sans MS" panose="030F0702030302020204" pitchFamily="66" charset="0"/>
                        </a:rPr>
                        <a:t>in der </a:t>
                      </a:r>
                      <a:r>
                        <a:rPr lang="en-GB" sz="2000" dirty="0" err="1">
                          <a:latin typeface="Comic Sans MS" panose="030F0702030302020204" pitchFamily="66" charset="0"/>
                        </a:rPr>
                        <a:t>Turkei</a:t>
                      </a:r>
                      <a:endParaRPr lang="en-GB" sz="2000" dirty="0">
                        <a:latin typeface="Comic Sans MS" panose="030F0702030302020204" pitchFamily="66" charset="0"/>
                      </a:endParaRPr>
                    </a:p>
                    <a:p>
                      <a:r>
                        <a:rPr lang="en-GB" sz="2000" dirty="0">
                          <a:latin typeface="Comic Sans MS" panose="030F0702030302020204" pitchFamily="66" charset="0"/>
                        </a:rPr>
                        <a:t>in Amerika</a:t>
                      </a:r>
                    </a:p>
                    <a:p>
                      <a:r>
                        <a:rPr lang="en-GB" sz="2000" dirty="0">
                          <a:latin typeface="Comic Sans MS" panose="030F0702030302020204" pitchFamily="66" charset="0"/>
                        </a:rPr>
                        <a:t>in </a:t>
                      </a:r>
                      <a:r>
                        <a:rPr lang="en-GB" sz="2000" dirty="0" err="1">
                          <a:latin typeface="Comic Sans MS" panose="030F0702030302020204" pitchFamily="66" charset="0"/>
                        </a:rPr>
                        <a:t>Griechenland</a:t>
                      </a:r>
                      <a:r>
                        <a:rPr lang="en-GB" sz="2000" dirty="0">
                          <a:latin typeface="Comic Sans MS" panose="030F0702030302020204" pitchFamily="66" charset="0"/>
                        </a:rPr>
                        <a:t> - Greece</a:t>
                      </a:r>
                    </a:p>
                    <a:p>
                      <a:r>
                        <a:rPr lang="en-GB" sz="2000" dirty="0">
                          <a:latin typeface="Comic Sans MS" panose="030F0702030302020204" pitchFamily="66" charset="0"/>
                        </a:rPr>
                        <a:t>in</a:t>
                      </a:r>
                      <a:r>
                        <a:rPr lang="en-GB" sz="2000" baseline="0" dirty="0">
                          <a:latin typeface="Comic Sans MS" panose="030F0702030302020204" pitchFamily="66" charset="0"/>
                        </a:rPr>
                        <a:t> </a:t>
                      </a:r>
                      <a:r>
                        <a:rPr lang="en-GB" sz="2000" baseline="0" dirty="0" err="1">
                          <a:latin typeface="Comic Sans MS" panose="030F0702030302020204" pitchFamily="66" charset="0"/>
                        </a:rPr>
                        <a:t>Kroatien</a:t>
                      </a:r>
                      <a:endParaRPr lang="en-GB" sz="2000" dirty="0">
                        <a:latin typeface="Comic Sans MS" panose="030F0702030302020204" pitchFamily="66" charset="0"/>
                      </a:endParaRPr>
                    </a:p>
                  </a:txBody>
                  <a:tcPr/>
                </a:tc>
                <a:tc>
                  <a:txBody>
                    <a:bodyPr/>
                    <a:lstStyle/>
                    <a:p>
                      <a:r>
                        <a:rPr lang="en-GB" sz="2000" dirty="0" err="1">
                          <a:latin typeface="Comic Sans MS" panose="030F0702030302020204" pitchFamily="66" charset="0"/>
                        </a:rPr>
                        <a:t>gewohnt</a:t>
                      </a:r>
                      <a:endParaRPr lang="en-GB" sz="2000" dirty="0">
                        <a:latin typeface="Comic Sans MS" panose="030F0702030302020204" pitchFamily="66" charset="0"/>
                      </a:endParaRPr>
                    </a:p>
                    <a:p>
                      <a:r>
                        <a:rPr lang="en-GB" sz="2000" dirty="0">
                          <a:latin typeface="Comic Sans MS" panose="030F0702030302020204" pitchFamily="66" charset="0"/>
                        </a:rPr>
                        <a:t>= stayed</a:t>
                      </a:r>
                    </a:p>
                  </a:txBody>
                  <a:tcPr/>
                </a:tc>
                <a:extLst>
                  <a:ext uri="{0D108BD9-81ED-4DB2-BD59-A6C34878D82A}">
                    <a16:rowId xmlns:a16="http://schemas.microsoft.com/office/drawing/2014/main" val="10001"/>
                  </a:ext>
                </a:extLst>
              </a:tr>
            </a:tbl>
          </a:graphicData>
        </a:graphic>
      </p:graphicFrame>
      <p:sp>
        <p:nvSpPr>
          <p:cNvPr id="3" name="TextBox 2"/>
          <p:cNvSpPr txBox="1"/>
          <p:nvPr/>
        </p:nvSpPr>
        <p:spPr>
          <a:xfrm>
            <a:off x="374754" y="149902"/>
            <a:ext cx="11577404" cy="1077218"/>
          </a:xfrm>
          <a:prstGeom prst="rect">
            <a:avLst/>
          </a:prstGeom>
          <a:solidFill>
            <a:schemeClr val="accent4">
              <a:lumMod val="40000"/>
              <a:lumOff val="60000"/>
            </a:schemeClr>
          </a:solidFill>
        </p:spPr>
        <p:txBody>
          <a:bodyPr wrap="square" rtlCol="0">
            <a:spAutoFit/>
          </a:bodyPr>
          <a:lstStyle/>
          <a:p>
            <a:r>
              <a:rPr lang="en-GB" sz="3200" dirty="0">
                <a:latin typeface="Comic Sans MS" panose="030F0702030302020204" pitchFamily="66" charset="0"/>
              </a:rPr>
              <a:t>Wo hast du (in den </a:t>
            </a:r>
            <a:r>
              <a:rPr lang="en-GB" sz="3200" dirty="0" err="1">
                <a:latin typeface="Comic Sans MS" panose="030F0702030302020204" pitchFamily="66" charset="0"/>
              </a:rPr>
              <a:t>Sommerferien</a:t>
            </a:r>
            <a:r>
              <a:rPr lang="en-GB" sz="3200" dirty="0">
                <a:latin typeface="Comic Sans MS" panose="030F0702030302020204" pitchFamily="66" charset="0"/>
              </a:rPr>
              <a:t>) </a:t>
            </a:r>
            <a:r>
              <a:rPr lang="en-GB" sz="3200" dirty="0" err="1">
                <a:latin typeface="Comic Sans MS" panose="030F0702030302020204" pitchFamily="66" charset="0"/>
              </a:rPr>
              <a:t>gewohnt</a:t>
            </a:r>
            <a:r>
              <a:rPr lang="en-GB" sz="3200" dirty="0">
                <a:latin typeface="Comic Sans MS" panose="030F0702030302020204" pitchFamily="66" charset="0"/>
              </a:rPr>
              <a:t>? – Where did you stay (in the summer holidays)?</a:t>
            </a:r>
          </a:p>
        </p:txBody>
      </p:sp>
      <p:sp>
        <p:nvSpPr>
          <p:cNvPr id="4" name="Rectangle 3">
            <a:extLst>
              <a:ext uri="{FF2B5EF4-FFF2-40B4-BE49-F238E27FC236}">
                <a16:creationId xmlns:a16="http://schemas.microsoft.com/office/drawing/2014/main" id="{35177EA6-8D7D-4F32-B8DE-986D7DDF740A}"/>
              </a:ext>
            </a:extLst>
          </p:cNvPr>
          <p:cNvSpPr/>
          <p:nvPr/>
        </p:nvSpPr>
        <p:spPr>
          <a:xfrm>
            <a:off x="732525" y="4428086"/>
            <a:ext cx="5089791" cy="707886"/>
          </a:xfrm>
          <a:prstGeom prst="rect">
            <a:avLst/>
          </a:prstGeom>
          <a:noFill/>
        </p:spPr>
        <p:txBody>
          <a:bodyPr wrap="none" lIns="91440" tIns="45720" rIns="91440" bIns="45720">
            <a:spAutoFit/>
          </a:bodyPr>
          <a:lstStyle/>
          <a:p>
            <a:pPr algn="ctr"/>
            <a:r>
              <a:rPr lang="en-GB" sz="4000" b="1" dirty="0">
                <a:ln w="22225">
                  <a:solidFill>
                    <a:schemeClr val="accent2"/>
                  </a:solidFill>
                  <a:prstDash val="solid"/>
                </a:ln>
                <a:solidFill>
                  <a:schemeClr val="accent2">
                    <a:lumMod val="40000"/>
                    <a:lumOff val="60000"/>
                  </a:schemeClr>
                </a:solidFill>
              </a:rPr>
              <a:t>PRINT OUT IF YOU CAN</a:t>
            </a:r>
            <a:endParaRPr lang="en-GB" sz="4000" b="1" cap="none" spc="0" dirty="0">
              <a:ln w="22225">
                <a:solidFill>
                  <a:schemeClr val="accent2"/>
                </a:solidFill>
                <a:prstDash val="solid"/>
              </a:ln>
              <a:solidFill>
                <a:schemeClr val="accent2">
                  <a:lumMod val="40000"/>
                  <a:lumOff val="60000"/>
                </a:schemeClr>
              </a:solidFill>
              <a:effectLst/>
            </a:endParaRPr>
          </a:p>
        </p:txBody>
      </p:sp>
      <p:sp>
        <p:nvSpPr>
          <p:cNvPr id="8" name="TextBox 7">
            <a:extLst>
              <a:ext uri="{FF2B5EF4-FFF2-40B4-BE49-F238E27FC236}">
                <a16:creationId xmlns:a16="http://schemas.microsoft.com/office/drawing/2014/main" id="{B5502799-CBF2-4EA0-9EDF-1EFD97E204C7}"/>
              </a:ext>
            </a:extLst>
          </p:cNvPr>
          <p:cNvSpPr txBox="1"/>
          <p:nvPr/>
        </p:nvSpPr>
        <p:spPr>
          <a:xfrm>
            <a:off x="323537" y="5462909"/>
            <a:ext cx="11817246" cy="1107996"/>
          </a:xfrm>
          <a:prstGeom prst="rect">
            <a:avLst/>
          </a:prstGeom>
          <a:noFill/>
        </p:spPr>
        <p:txBody>
          <a:bodyPr wrap="square" rtlCol="0">
            <a:spAutoFit/>
          </a:bodyPr>
          <a:lstStyle/>
          <a:p>
            <a:r>
              <a:rPr lang="en-GB" sz="2400" dirty="0">
                <a:latin typeface="Comic Sans MS" panose="030F0702030302020204" pitchFamily="66" charset="0"/>
              </a:rPr>
              <a:t>I stayed in a hotel in Australia = </a:t>
            </a:r>
            <a:r>
              <a:rPr lang="en-GB" sz="2400" dirty="0">
                <a:solidFill>
                  <a:srgbClr val="FF0000"/>
                </a:solidFill>
                <a:latin typeface="Comic Sans MS" panose="030F0702030302020204" pitchFamily="66" charset="0"/>
              </a:rPr>
              <a:t>Ich </a:t>
            </a:r>
            <a:r>
              <a:rPr lang="en-GB" sz="2400" dirty="0" err="1">
                <a:solidFill>
                  <a:srgbClr val="FF0000"/>
                </a:solidFill>
                <a:latin typeface="Comic Sans MS" panose="030F0702030302020204" pitchFamily="66" charset="0"/>
              </a:rPr>
              <a:t>habe</a:t>
            </a:r>
            <a:r>
              <a:rPr lang="en-GB" sz="2400" dirty="0">
                <a:solidFill>
                  <a:srgbClr val="FF0000"/>
                </a:solidFill>
                <a:latin typeface="Comic Sans MS" panose="030F0702030302020204" pitchFamily="66" charset="0"/>
              </a:rPr>
              <a:t> in </a:t>
            </a:r>
            <a:r>
              <a:rPr lang="en-GB" sz="2400" dirty="0" err="1">
                <a:solidFill>
                  <a:srgbClr val="FF0000"/>
                </a:solidFill>
                <a:latin typeface="Comic Sans MS" panose="030F0702030302020204" pitchFamily="66" charset="0"/>
              </a:rPr>
              <a:t>einem</a:t>
            </a:r>
            <a:r>
              <a:rPr lang="en-GB" sz="2400" dirty="0">
                <a:solidFill>
                  <a:srgbClr val="FF0000"/>
                </a:solidFill>
                <a:latin typeface="Comic Sans MS" panose="030F0702030302020204" pitchFamily="66" charset="0"/>
              </a:rPr>
              <a:t> Hotel in </a:t>
            </a:r>
            <a:r>
              <a:rPr lang="en-GB" sz="2400" dirty="0" err="1">
                <a:solidFill>
                  <a:srgbClr val="FF0000"/>
                </a:solidFill>
                <a:latin typeface="Comic Sans MS" panose="030F0702030302020204" pitchFamily="66" charset="0"/>
              </a:rPr>
              <a:t>Australien</a:t>
            </a:r>
            <a:r>
              <a:rPr lang="en-GB" sz="2400" dirty="0">
                <a:solidFill>
                  <a:srgbClr val="FF0000"/>
                </a:solidFill>
                <a:latin typeface="Comic Sans MS" panose="030F0702030302020204" pitchFamily="66" charset="0"/>
              </a:rPr>
              <a:t> </a:t>
            </a:r>
            <a:r>
              <a:rPr lang="en-GB" sz="2400" dirty="0" err="1">
                <a:solidFill>
                  <a:srgbClr val="FF0000"/>
                </a:solidFill>
                <a:latin typeface="Comic Sans MS" panose="030F0702030302020204" pitchFamily="66" charset="0"/>
              </a:rPr>
              <a:t>gewohnt</a:t>
            </a:r>
            <a:r>
              <a:rPr lang="en-GB" sz="2400" dirty="0">
                <a:solidFill>
                  <a:srgbClr val="FF0000"/>
                </a:solidFill>
                <a:latin typeface="Comic Sans MS" panose="030F0702030302020204" pitchFamily="66" charset="0"/>
              </a:rPr>
              <a:t>.</a:t>
            </a:r>
          </a:p>
          <a:p>
            <a:r>
              <a:rPr lang="en-GB" sz="2400" dirty="0">
                <a:latin typeface="Comic Sans MS" panose="030F0702030302020204" pitchFamily="66" charset="0"/>
              </a:rPr>
              <a:t>We stayed at home = </a:t>
            </a:r>
            <a:r>
              <a:rPr lang="en-GB" sz="2400" dirty="0" err="1">
                <a:solidFill>
                  <a:srgbClr val="FF0000"/>
                </a:solidFill>
                <a:latin typeface="Comic Sans MS" panose="030F0702030302020204" pitchFamily="66" charset="0"/>
              </a:rPr>
              <a:t>wir</a:t>
            </a:r>
            <a:r>
              <a:rPr lang="en-GB" sz="2400" dirty="0">
                <a:solidFill>
                  <a:srgbClr val="FF0000"/>
                </a:solidFill>
                <a:latin typeface="Comic Sans MS" panose="030F0702030302020204" pitchFamily="66" charset="0"/>
              </a:rPr>
              <a:t> </a:t>
            </a:r>
            <a:r>
              <a:rPr lang="en-GB" sz="2400" dirty="0" err="1">
                <a:solidFill>
                  <a:srgbClr val="FF0000"/>
                </a:solidFill>
                <a:latin typeface="Comic Sans MS" panose="030F0702030302020204" pitchFamily="66" charset="0"/>
              </a:rPr>
              <a:t>haben</a:t>
            </a:r>
            <a:r>
              <a:rPr lang="en-GB" sz="2400" dirty="0">
                <a:solidFill>
                  <a:srgbClr val="FF0000"/>
                </a:solidFill>
                <a:latin typeface="Comic Sans MS" panose="030F0702030302020204" pitchFamily="66" charset="0"/>
              </a:rPr>
              <a:t> </a:t>
            </a:r>
            <a:r>
              <a:rPr lang="en-GB" sz="2400" dirty="0" err="1">
                <a:solidFill>
                  <a:srgbClr val="FF0000"/>
                </a:solidFill>
                <a:latin typeface="Comic Sans MS" panose="030F0702030302020204" pitchFamily="66" charset="0"/>
              </a:rPr>
              <a:t>Zuhause</a:t>
            </a:r>
            <a:r>
              <a:rPr lang="en-GB" sz="2400" dirty="0">
                <a:solidFill>
                  <a:srgbClr val="FF0000"/>
                </a:solidFill>
                <a:latin typeface="Comic Sans MS" panose="030F0702030302020204" pitchFamily="66" charset="0"/>
              </a:rPr>
              <a:t> </a:t>
            </a:r>
            <a:r>
              <a:rPr lang="en-GB" sz="2400" dirty="0" err="1">
                <a:solidFill>
                  <a:srgbClr val="FF0000"/>
                </a:solidFill>
                <a:latin typeface="Comic Sans MS" panose="030F0702030302020204" pitchFamily="66" charset="0"/>
              </a:rPr>
              <a:t>gewohnt</a:t>
            </a:r>
            <a:endParaRPr lang="en-GB" sz="2400" dirty="0">
              <a:solidFill>
                <a:srgbClr val="FF0000"/>
              </a:solidFill>
              <a:latin typeface="Comic Sans MS" panose="030F0702030302020204" pitchFamily="66" charset="0"/>
            </a:endParaRPr>
          </a:p>
          <a:p>
            <a:endParaRPr lang="en-GB" dirty="0"/>
          </a:p>
        </p:txBody>
      </p:sp>
      <p:pic>
        <p:nvPicPr>
          <p:cNvPr id="9" name="Audio 8">
            <a:hlinkClick r:id="" action="ppaction://media"/>
            <a:extLst>
              <a:ext uri="{FF2B5EF4-FFF2-40B4-BE49-F238E27FC236}">
                <a16:creationId xmlns:a16="http://schemas.microsoft.com/office/drawing/2014/main" id="{34B7DDBE-C96C-4BC1-A7BD-0C7C1176DA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3491938"/>
      </p:ext>
    </p:extLst>
  </p:cSld>
  <p:clrMapOvr>
    <a:masterClrMapping/>
  </p:clrMapOvr>
  <mc:AlternateContent xmlns:mc="http://schemas.openxmlformats.org/markup-compatibility/2006">
    <mc:Choice xmlns:p14="http://schemas.microsoft.com/office/powerpoint/2010/main" Requires="p14">
      <p:transition spd="slow" p14:dur="2000" advTm="167053"/>
    </mc:Choice>
    <mc:Fallback>
      <p:transition spd="slow" advTm="16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76200">
            <a:solidFill>
              <a:srgbClr val="FF0000"/>
            </a:solidFill>
          </a:ln>
        </p:spPr>
        <p:txBody>
          <a:bodyPr/>
          <a:lstStyle/>
          <a:p>
            <a:pPr algn="ctr"/>
            <a:r>
              <a:rPr lang="en-GB" b="1" dirty="0" err="1">
                <a:latin typeface="Comic Sans MS" panose="030F0702030302020204" pitchFamily="66" charset="0"/>
              </a:rPr>
              <a:t>Sommerferien</a:t>
            </a:r>
            <a:endParaRPr lang="en-GB" b="1"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a:latin typeface="Comic Sans MS" panose="030F0702030302020204" pitchFamily="66" charset="0"/>
              </a:rPr>
              <a:t>German children have about six and a half weeks holiday in the summer.</a:t>
            </a:r>
          </a:p>
          <a:p>
            <a:endParaRPr lang="en-GB" dirty="0"/>
          </a:p>
        </p:txBody>
      </p:sp>
      <p:sp>
        <p:nvSpPr>
          <p:cNvPr id="4" name="Explosion 2 3"/>
          <p:cNvSpPr/>
          <p:nvPr/>
        </p:nvSpPr>
        <p:spPr>
          <a:xfrm>
            <a:off x="3077609" y="3024486"/>
            <a:ext cx="6522720" cy="3474721"/>
          </a:xfrm>
          <a:prstGeom prst="irregularSeal2">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Comic Sans MS" panose="030F0702030302020204" pitchFamily="66" charset="0"/>
              </a:rPr>
              <a:t>Top five destinations for Germans</a:t>
            </a:r>
          </a:p>
        </p:txBody>
      </p:sp>
      <p:sp>
        <p:nvSpPr>
          <p:cNvPr id="6" name="Rectangle 5">
            <a:extLst>
              <a:ext uri="{FF2B5EF4-FFF2-40B4-BE49-F238E27FC236}">
                <a16:creationId xmlns:a16="http://schemas.microsoft.com/office/drawing/2014/main" id="{256EB3B9-1478-4909-97AB-79B604C81D3B}"/>
              </a:ext>
            </a:extLst>
          </p:cNvPr>
          <p:cNvSpPr/>
          <p:nvPr/>
        </p:nvSpPr>
        <p:spPr>
          <a:xfrm>
            <a:off x="0" y="3075057"/>
            <a:ext cx="4155241" cy="707886"/>
          </a:xfrm>
          <a:prstGeom prst="rect">
            <a:avLst/>
          </a:prstGeom>
          <a:noFill/>
        </p:spPr>
        <p:txBody>
          <a:bodyPr wrap="none" lIns="91440" tIns="45720" rIns="91440" bIns="45720">
            <a:spAutoFit/>
          </a:bodyPr>
          <a:lstStyle/>
          <a:p>
            <a:pPr algn="ctr"/>
            <a:r>
              <a:rPr lang="en-GB" sz="4000" b="1" dirty="0">
                <a:ln w="22225">
                  <a:solidFill>
                    <a:schemeClr val="accent2"/>
                  </a:solidFill>
                  <a:prstDash val="solid"/>
                </a:ln>
                <a:solidFill>
                  <a:schemeClr val="accent2">
                    <a:lumMod val="40000"/>
                    <a:lumOff val="60000"/>
                  </a:schemeClr>
                </a:solidFill>
              </a:rPr>
              <a:t>READ SLIDES 5 - 13</a:t>
            </a:r>
            <a:endParaRPr lang="en-GB" sz="4000" b="1" cap="none" spc="0" dirty="0">
              <a:ln w="22225">
                <a:solidFill>
                  <a:schemeClr val="accent2"/>
                </a:solidFill>
                <a:prstDash val="solid"/>
              </a:ln>
              <a:solidFill>
                <a:schemeClr val="accent2">
                  <a:lumMod val="40000"/>
                  <a:lumOff val="60000"/>
                </a:schemeClr>
              </a:solidFill>
              <a:effectLst/>
            </a:endParaRPr>
          </a:p>
        </p:txBody>
      </p:sp>
      <p:pic>
        <p:nvPicPr>
          <p:cNvPr id="7" name="Audio 6">
            <a:hlinkClick r:id="" action="ppaction://media"/>
            <a:extLst>
              <a:ext uri="{FF2B5EF4-FFF2-40B4-BE49-F238E27FC236}">
                <a16:creationId xmlns:a16="http://schemas.microsoft.com/office/drawing/2014/main" id="{38A7238C-638C-4526-A0F8-C9291D83749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031831861"/>
      </p:ext>
    </p:extLst>
  </p:cSld>
  <p:clrMapOvr>
    <a:masterClrMapping/>
  </p:clrMapOvr>
  <mc:AlternateContent xmlns:mc="http://schemas.openxmlformats.org/markup-compatibility/2006">
    <mc:Choice xmlns:p14="http://schemas.microsoft.com/office/powerpoint/2010/main" Requires="p14">
      <p:transition spd="slow" p14:dur="2000" advTm="8395"/>
    </mc:Choice>
    <mc:Fallback>
      <p:transition spd="slow" advTm="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3" grpId="0"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002792" y="374269"/>
            <a:ext cx="10515600" cy="1325563"/>
          </a:xfrm>
          <a:solidFill>
            <a:srgbClr val="FFFF00"/>
          </a:solidFill>
          <a:ln w="57150">
            <a:solidFill>
              <a:srgbClr val="FF0000"/>
            </a:solidFill>
          </a:ln>
        </p:spPr>
        <p:txBody>
          <a:bodyPr/>
          <a:lstStyle/>
          <a:p>
            <a:pPr algn="ctr"/>
            <a:r>
              <a:rPr lang="en-GB" b="1" dirty="0">
                <a:latin typeface="Comic Sans MS" panose="030F0702030302020204" pitchFamily="66" charset="0"/>
              </a:rPr>
              <a:t>Bayern - Bavaria </a:t>
            </a:r>
            <a:br>
              <a:rPr lang="en-GB" b="1" dirty="0">
                <a:latin typeface="Comic Sans MS" panose="030F0702030302020204" pitchFamily="66" charset="0"/>
              </a:rPr>
            </a:br>
            <a:r>
              <a:rPr lang="en-GB" dirty="0">
                <a:latin typeface="Comic Sans MS" panose="030F0702030302020204" pitchFamily="66" charset="0"/>
              </a:rPr>
              <a:t>in the south of Germany</a:t>
            </a:r>
          </a:p>
        </p:txBody>
      </p:sp>
      <p:pic>
        <p:nvPicPr>
          <p:cNvPr id="1030" name="Picture 6" descr="Image result for neuschwanstein cas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111" y="1829960"/>
            <a:ext cx="9208961" cy="462424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31B84006-D9FE-49D8-8FF4-15F9F1D6BA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0839395"/>
      </p:ext>
    </p:extLst>
  </p:cSld>
  <p:clrMapOvr>
    <a:masterClrMapping/>
  </p:clrMapOvr>
  <mc:AlternateContent xmlns:mc="http://schemas.openxmlformats.org/markup-compatibility/2006">
    <mc:Choice xmlns:p14="http://schemas.microsoft.com/office/powerpoint/2010/main" Requires="p14">
      <p:transition spd="slow" p14:dur="2000" advTm="833"/>
    </mc:Choice>
    <mc:Fallback>
      <p:transition spd="slow" advTm="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002792" y="374269"/>
            <a:ext cx="10515600" cy="1325563"/>
          </a:xfrm>
          <a:solidFill>
            <a:srgbClr val="FFFF00"/>
          </a:solidFill>
          <a:ln w="57150">
            <a:solidFill>
              <a:srgbClr val="FF0000"/>
            </a:solidFill>
          </a:ln>
        </p:spPr>
        <p:txBody>
          <a:bodyPr/>
          <a:lstStyle/>
          <a:p>
            <a:pPr algn="ctr"/>
            <a:r>
              <a:rPr lang="en-GB" b="1" dirty="0">
                <a:latin typeface="Comic Sans MS" panose="030F0702030302020204" pitchFamily="66" charset="0"/>
              </a:rPr>
              <a:t>Mecklenburg-Pomerania</a:t>
            </a:r>
            <a:br>
              <a:rPr lang="en-GB" b="1" dirty="0">
                <a:latin typeface="Comic Sans MS" panose="030F0702030302020204" pitchFamily="66" charset="0"/>
              </a:rPr>
            </a:br>
            <a:r>
              <a:rPr lang="en-GB" sz="3200" dirty="0">
                <a:latin typeface="Comic Sans MS" panose="030F0702030302020204" pitchFamily="66" charset="0"/>
              </a:rPr>
              <a:t>in the north of Germany</a:t>
            </a:r>
          </a:p>
        </p:txBody>
      </p:sp>
      <p:pic>
        <p:nvPicPr>
          <p:cNvPr id="2050" name="Picture 2" descr="Image result for beach mecklenburg pomerania germa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943" y="1960666"/>
            <a:ext cx="6821297" cy="454218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49B36A6-0741-4C9E-9DD3-6AFAE5D74F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2555650"/>
      </p:ext>
    </p:extLst>
  </p:cSld>
  <p:clrMapOvr>
    <a:masterClrMapping/>
  </p:clrMapOvr>
  <mc:AlternateContent xmlns:mc="http://schemas.openxmlformats.org/markup-compatibility/2006">
    <mc:Choice xmlns:p14="http://schemas.microsoft.com/office/powerpoint/2010/main" Requires="p14">
      <p:transition spd="slow" p14:dur="2000" advTm="717"/>
    </mc:Choice>
    <mc:Fallback>
      <p:transition spd="slow" advTm="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002792" y="374269"/>
            <a:ext cx="10515600" cy="1325563"/>
          </a:xfrm>
          <a:solidFill>
            <a:srgbClr val="FFFF00"/>
          </a:solidFill>
          <a:ln w="57150">
            <a:solidFill>
              <a:srgbClr val="FF0000"/>
            </a:solidFill>
          </a:ln>
        </p:spPr>
        <p:txBody>
          <a:bodyPr/>
          <a:lstStyle/>
          <a:p>
            <a:pPr algn="ctr"/>
            <a:r>
              <a:rPr lang="en-GB" b="1" dirty="0" err="1">
                <a:latin typeface="Comic Sans MS" panose="030F0702030302020204" pitchFamily="66" charset="0"/>
              </a:rPr>
              <a:t>Spanien</a:t>
            </a:r>
            <a:endParaRPr lang="en-GB" b="1" dirty="0">
              <a:latin typeface="Comic Sans MS" panose="030F0702030302020204" pitchFamily="66" charset="0"/>
            </a:endParaRPr>
          </a:p>
        </p:txBody>
      </p:sp>
      <p:pic>
        <p:nvPicPr>
          <p:cNvPr id="5122" name="Picture 2" descr="Image result for sp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7567" y="1946720"/>
            <a:ext cx="7150481" cy="470647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CC81178-F3EA-444F-B4C6-572A945FDF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9690083"/>
      </p:ext>
    </p:extLst>
  </p:cSld>
  <p:clrMapOvr>
    <a:masterClrMapping/>
  </p:clrMapOvr>
  <mc:AlternateContent xmlns:mc="http://schemas.openxmlformats.org/markup-compatibility/2006">
    <mc:Choice xmlns:p14="http://schemas.microsoft.com/office/powerpoint/2010/main" Requires="p14">
      <p:transition spd="slow" p14:dur="2000" advTm="621"/>
    </mc:Choice>
    <mc:Fallback>
      <p:transition spd="slow" advTm="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002792" y="374269"/>
            <a:ext cx="10515600" cy="1325563"/>
          </a:xfrm>
          <a:solidFill>
            <a:srgbClr val="FFFF00"/>
          </a:solidFill>
          <a:ln w="57150">
            <a:solidFill>
              <a:srgbClr val="FF0000"/>
            </a:solidFill>
          </a:ln>
        </p:spPr>
        <p:txBody>
          <a:bodyPr/>
          <a:lstStyle/>
          <a:p>
            <a:pPr algn="ctr"/>
            <a:r>
              <a:rPr lang="en-GB" b="1" dirty="0" err="1">
                <a:latin typeface="Comic Sans MS" panose="030F0702030302020204" pitchFamily="66" charset="0"/>
              </a:rPr>
              <a:t>Italien</a:t>
            </a:r>
            <a:endParaRPr lang="en-GB" b="1" dirty="0">
              <a:latin typeface="Comic Sans MS" panose="030F0702030302020204" pitchFamily="66" charset="0"/>
            </a:endParaRPr>
          </a:p>
        </p:txBody>
      </p:sp>
      <p:pic>
        <p:nvPicPr>
          <p:cNvPr id="4098" name="Picture 2" descr="Image result for 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5287" y="2049547"/>
            <a:ext cx="6267897" cy="417751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B7F63D5-376A-413A-98A3-5010C30267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1685831"/>
      </p:ext>
    </p:extLst>
  </p:cSld>
  <p:clrMapOvr>
    <a:masterClrMapping/>
  </p:clrMapOvr>
  <mc:AlternateContent xmlns:mc="http://schemas.openxmlformats.org/markup-compatibility/2006">
    <mc:Choice xmlns:p14="http://schemas.microsoft.com/office/powerpoint/2010/main" Requires="p14">
      <p:transition spd="slow" p14:dur="2000" advTm="541"/>
    </mc:Choice>
    <mc:Fallback>
      <p:transition spd="slow" advTm="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6.3"/>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24.6"/>
</p:tagLst>
</file>

<file path=ppt/tags/tag6.xml><?xml version="1.0" encoding="utf-8"?>
<p:tagLst xmlns:a="http://schemas.openxmlformats.org/drawingml/2006/main" xmlns:r="http://schemas.openxmlformats.org/officeDocument/2006/relationships" xmlns:p="http://schemas.openxmlformats.org/presentationml/2006/main">
  <p:tag name="TIMING" val="|3.5|1.7|0.9|0.9|2|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TotalTime>
  <Words>1292</Words>
  <Application>Microsoft Office PowerPoint</Application>
  <PresentationFormat>Widescreen</PresentationFormat>
  <Paragraphs>243</Paragraphs>
  <Slides>30</Slides>
  <Notes>1</Notes>
  <HiddenSlides>0</HiddenSlides>
  <MMClips>29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Comic Sans MS</vt:lpstr>
      <vt:lpstr>Office Theme</vt:lpstr>
      <vt:lpstr>PowerPoint Presentation</vt:lpstr>
      <vt:lpstr>Lernziel: to talk about a recent holdiay </vt:lpstr>
      <vt:lpstr>Check  out the link to find some more unusual youth hostels In Germany!</vt:lpstr>
      <vt:lpstr>PowerPoint Presentation</vt:lpstr>
      <vt:lpstr>Sommerferien</vt:lpstr>
      <vt:lpstr>Bayern - Bavaria  in the south of Germany</vt:lpstr>
      <vt:lpstr>Mecklenburg-Pomerania in the north of Germany</vt:lpstr>
      <vt:lpstr>Spanien</vt:lpstr>
      <vt:lpstr>Italien</vt:lpstr>
      <vt:lpstr>Türkei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Lesen 1</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lilla Torpey</dc:creator>
  <cp:lastModifiedBy>lilla Torpey</cp:lastModifiedBy>
  <cp:revision>26</cp:revision>
  <dcterms:created xsi:type="dcterms:W3CDTF">2020-04-14T08:16:29Z</dcterms:created>
  <dcterms:modified xsi:type="dcterms:W3CDTF">2020-07-09T13:17:05Z</dcterms:modified>
</cp:coreProperties>
</file>