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5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71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08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35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2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76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8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7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4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9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61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3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D7D0A-6F2A-470F-9EE1-FFAA685B7096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F4F0A-CCF7-4233-B926-0D2C62F0F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9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nguagesonline.org.uk/Hotpotatoes/germanindex.html#Gramma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9275"/>
            <a:ext cx="6858000" cy="4114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39" y="6514908"/>
            <a:ext cx="2088042" cy="2479549"/>
          </a:xfrm>
          <a:prstGeom prst="rect">
            <a:avLst/>
          </a:prstGeom>
        </p:spPr>
      </p:pic>
      <p:pic>
        <p:nvPicPr>
          <p:cNvPr id="1026" name="Picture 2" descr="MFL LOGO 20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981700"/>
            <a:ext cx="6848475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09275"/>
            <a:ext cx="5829300" cy="1387494"/>
          </a:xfrm>
        </p:spPr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Getting Ready for September</a:t>
            </a:r>
            <a:endParaRPr lang="en-GB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442518"/>
            <a:ext cx="5143500" cy="2943577"/>
          </a:xfrm>
        </p:spPr>
        <p:txBody>
          <a:bodyPr>
            <a:normAutofit/>
          </a:bodyPr>
          <a:lstStyle/>
          <a:p>
            <a:r>
              <a:rPr lang="en-GB" sz="2800" u="sng" dirty="0" smtClean="0">
                <a:latin typeface="Comic Sans MS" panose="030F0702030302020204" pitchFamily="66" charset="0"/>
              </a:rPr>
              <a:t>Year 11 German </a:t>
            </a:r>
          </a:p>
          <a:p>
            <a:endParaRPr lang="en-GB" sz="2800" u="sng" dirty="0">
              <a:latin typeface="Comic Sans MS" panose="030F0702030302020204" pitchFamily="66" charset="0"/>
            </a:endParaRPr>
          </a:p>
          <a:p>
            <a:r>
              <a:rPr lang="en-GB" sz="2800" u="sng" dirty="0" smtClean="0">
                <a:latin typeface="Comic Sans MS" panose="030F0702030302020204" pitchFamily="66" charset="0"/>
              </a:rPr>
              <a:t>Task 1</a:t>
            </a:r>
          </a:p>
          <a:p>
            <a:r>
              <a:rPr lang="en-GB" sz="2800" u="sng" dirty="0" smtClean="0">
                <a:latin typeface="Comic Sans MS" panose="030F0702030302020204" pitchFamily="66" charset="0"/>
              </a:rPr>
              <a:t>Listening for vocabulary and grammar </a:t>
            </a:r>
          </a:p>
        </p:txBody>
      </p:sp>
    </p:spTree>
    <p:extLst>
      <p:ext uri="{BB962C8B-B14F-4D97-AF65-F5344CB8AC3E}">
        <p14:creationId xmlns:p14="http://schemas.microsoft.com/office/powerpoint/2010/main" val="159998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" y="1265768"/>
            <a:ext cx="6850894" cy="9715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0"/>
            <a:ext cx="61782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Copy and paste one song from each topic into google.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Search for the lyrics for the song.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Look up key words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Try to see what the song is about!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2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3972"/>
            <a:ext cx="6858000" cy="9787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61782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Copy and paste one song from each topic into google.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Search for the lyrics for the song.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Look up key words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Try to see what the song is about!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87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6954"/>
            <a:ext cx="6861496" cy="9775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Copy and paste one song from each topic into google.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Search for the lyrics for the song.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Look up key words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Try to see what the song is about!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For the grammar songs, if you have a gap in your knowledge, use </a:t>
            </a:r>
            <a:r>
              <a:rPr lang="en-GB" dirty="0" smtClean="0">
                <a:hlinkClick r:id="rId3"/>
              </a:rPr>
              <a:t>https://www.languagesonline.org.uk/Hotpotatoes/germanindex.html#Grammar</a:t>
            </a:r>
            <a:r>
              <a:rPr lang="en-GB" dirty="0" smtClean="0"/>
              <a:t> </a:t>
            </a:r>
            <a:r>
              <a:rPr lang="en-GB" dirty="0" smtClean="0">
                <a:latin typeface="Comic Sans MS" panose="030F0702030302020204" pitchFamily="66" charset="0"/>
              </a:rPr>
              <a:t>for practice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130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Getting Ready for September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D Williams</dc:creator>
  <cp:lastModifiedBy>Mrs D Williams</cp:lastModifiedBy>
  <cp:revision>3</cp:revision>
  <dcterms:created xsi:type="dcterms:W3CDTF">2020-07-03T13:11:47Z</dcterms:created>
  <dcterms:modified xsi:type="dcterms:W3CDTF">2020-07-03T13:23:28Z</dcterms:modified>
</cp:coreProperties>
</file>